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323" autoAdjust="0"/>
  </p:normalViewPr>
  <p:slideViewPr>
    <p:cSldViewPr>
      <p:cViewPr>
        <p:scale>
          <a:sx n="77" d="100"/>
          <a:sy n="77" d="100"/>
        </p:scale>
        <p:origin x="16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18/09/2011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18/09/2011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18/09/2011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18/09/2011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18/09/2011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18/09/2011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18/09/2011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18/09/2011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18/09/2011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18/09/2011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18/09/2011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18/09/2011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18/09/2011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74, septiembre 19 de 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318 - Contrapartida 401 y 402 - Registro contable </a:t>
            </a:r>
            <a:r>
              <a:rPr lang="es-CO" sz="1800" dirty="0" smtClean="0"/>
              <a:t>73.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/>
              <a:t>Los días </a:t>
            </a:r>
            <a:r>
              <a:rPr lang="es-CO" sz="1800" dirty="0" smtClean="0"/>
              <a:t>miércoles </a:t>
            </a:r>
            <a:r>
              <a:rPr lang="es-CO" sz="1800" dirty="0"/>
              <a:t>14 y jueves 15 de </a:t>
            </a:r>
            <a:r>
              <a:rPr lang="es-CO" sz="1800" dirty="0" smtClean="0"/>
              <a:t>septiembre se llevó a cabo </a:t>
            </a:r>
            <a:r>
              <a:rPr lang="es-CO" sz="1800" dirty="0" err="1" smtClean="0"/>
              <a:t>Expogrupos</a:t>
            </a:r>
            <a:r>
              <a:rPr lang="es-CO" sz="1800" dirty="0"/>
              <a:t>, tradicional espacio de encuentro en torno a la participación </a:t>
            </a:r>
            <a:r>
              <a:rPr lang="es-CO" sz="1800" dirty="0" smtClean="0"/>
              <a:t>estudiantil. En esta actividad participó </a:t>
            </a:r>
            <a:r>
              <a:rPr lang="es-CO" sz="1800" dirty="0" err="1" smtClean="0"/>
              <a:t>Geico</a:t>
            </a:r>
            <a:r>
              <a:rPr lang="es-CO" sz="1800" dirty="0" smtClean="0"/>
              <a:t> – Grupo de estudiantes en investigación contable.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empezó a elaborar la programación </a:t>
            </a:r>
            <a:r>
              <a:rPr lang="es-CO" sz="1800" dirty="0"/>
              <a:t>de supletorios </a:t>
            </a:r>
            <a:r>
              <a:rPr lang="es-CO" sz="1800" dirty="0" smtClean="0"/>
              <a:t>del primer parcial.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El Padre Rector expidió una circular sobre el programa de apoyo financiero a los estudiantes.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(GEAI) </a:t>
            </a:r>
            <a:r>
              <a:rPr lang="es-CO" sz="1800" dirty="0" smtClean="0"/>
              <a:t>terminó el estudio del capítulo 12 </a:t>
            </a:r>
            <a:r>
              <a:rPr lang="es-CO" sz="1800" dirty="0"/>
              <a:t>de la </a:t>
            </a:r>
            <a:r>
              <a:rPr lang="en-US" sz="1800" i="1" dirty="0"/>
              <a:t>Guide to Using International Standards on Auditing in the Audits of Small- and Medium-Sized Entities</a:t>
            </a:r>
            <a:r>
              <a:rPr lang="en-US" sz="1800" dirty="0"/>
              <a:t>, Evaluating Internal Control  </a:t>
            </a:r>
            <a:r>
              <a:rPr lang="en-US" sz="1800" dirty="0" smtClean="0"/>
              <a:t>e </a:t>
            </a:r>
            <a:r>
              <a:rPr lang="en-US" sz="1800" dirty="0" err="1" smtClean="0"/>
              <a:t>inició</a:t>
            </a:r>
            <a:r>
              <a:rPr lang="en-US" sz="1800" dirty="0" smtClean="0"/>
              <a:t> el </a:t>
            </a:r>
            <a:r>
              <a:rPr lang="en-US" sz="1800" dirty="0" err="1" smtClean="0"/>
              <a:t>análisis</a:t>
            </a:r>
            <a:r>
              <a:rPr lang="en-US" sz="1800" dirty="0" smtClean="0"/>
              <a:t> del </a:t>
            </a:r>
            <a:r>
              <a:rPr lang="en-US" sz="1800" dirty="0" err="1" smtClean="0"/>
              <a:t>capítulo</a:t>
            </a:r>
            <a:r>
              <a:rPr lang="en-US" sz="1800" dirty="0"/>
              <a:t> 13, Communicating deficiencies in internal control </a:t>
            </a:r>
            <a:r>
              <a:rPr lang="en-US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planta</a:t>
            </a:r>
            <a:r>
              <a:rPr lang="es-CO" sz="1800" dirty="0"/>
              <a:t> </a:t>
            </a:r>
            <a:r>
              <a:rPr lang="es-CO" sz="1800" dirty="0" smtClean="0"/>
              <a:t>conversaron sobre la celebración del próximo 14 de febrero, día del contador público javeriano, sobre la posibilidad de apoyar una carta abierta al </a:t>
            </a:r>
            <a:r>
              <a:rPr lang="es-CO" sz="1800" dirty="0" err="1" smtClean="0"/>
              <a:t>Icfes</a:t>
            </a:r>
            <a:r>
              <a:rPr lang="es-CO" sz="1800" dirty="0" smtClean="0"/>
              <a:t> respecto de las pruebas Saber – Pro y sobre retomar la elaboración del documento sobre orientaciones para la investigación.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 través de la Biblioteca General se encuentra disponible </a:t>
            </a:r>
            <a:r>
              <a:rPr lang="es-CO" sz="1800" i="1" dirty="0" smtClean="0"/>
              <a:t>Cica </a:t>
            </a:r>
            <a:r>
              <a:rPr lang="es-CO" sz="1800" i="1" dirty="0" err="1"/>
              <a:t>Accounting</a:t>
            </a:r>
            <a:r>
              <a:rPr lang="es-CO" sz="1800" i="1" dirty="0"/>
              <a:t> </a:t>
            </a:r>
            <a:r>
              <a:rPr lang="es-CO" sz="1800" i="1" dirty="0" err="1"/>
              <a:t>Handbook</a:t>
            </a:r>
            <a:r>
              <a:rPr lang="es-CO" sz="1800" i="1" dirty="0"/>
              <a:t> </a:t>
            </a:r>
            <a:r>
              <a:rPr lang="es-CO" sz="1800" i="1" dirty="0" smtClean="0"/>
              <a:t>Online.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Universidad Militar Nueva Granada y la Universidad Libre son candidatos para ser la sede del VI encuentro de profesores de revisoría fiscal.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Internacional escuchó la presentación del Contador Público Luis Eduardo Olaya sobre la gerencia de proyectos y la adopción de las NIIF.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la invitación a la jornada Conversaciones entre profesor-es, historias, prácticas y sentidos.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14 de septiembre se llevó a cabo la segunda reunión plenaria del presente período académico de los profesores del Departamento de Ciencias Contables, que se dedicó a reflexionar sobre la pedagogía.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30 de los 34 estudiantes que presentaron las pruebas Saber-Pro en junio pasado superaron el promedio nacional.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recibió el  Informe de Evaluación de los Pares Académicos de Contaduría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824610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17 de septiembre se llevó a cabo </a:t>
            </a:r>
            <a:r>
              <a:rPr lang="es-CO" sz="1800" dirty="0" smtClean="0"/>
              <a:t>una reunión </a:t>
            </a:r>
            <a:r>
              <a:rPr lang="es-CO" sz="1800" dirty="0"/>
              <a:t>de profesores de la unidad de contabilidad financiera y finanzas en </a:t>
            </a:r>
            <a:r>
              <a:rPr lang="es-CO" sz="1800" dirty="0" smtClean="0"/>
              <a:t>la cual </a:t>
            </a:r>
            <a:r>
              <a:rPr lang="es-CO" sz="1800" dirty="0"/>
              <a:t>los profesores discutieron principalmente sobre las metodologías utilizadas en las asignaturas.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Profesores </a:t>
            </a:r>
            <a:r>
              <a:rPr lang="es-CO" sz="1800" dirty="0"/>
              <a:t>del Departamento </a:t>
            </a:r>
            <a:r>
              <a:rPr lang="es-CO" sz="1800" dirty="0" smtClean="0"/>
              <a:t>de Ciencias Contables presenciaron la </a:t>
            </a:r>
            <a:r>
              <a:rPr lang="es-CO" sz="1800" dirty="0"/>
              <a:t>videoconferencia sobre IFRS realizada el viernes 16 de septiembre por el Instituto Nacional de Contadores Públicos.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53541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2513</TotalTime>
  <Words>417</Words>
  <Application>Microsoft Office PowerPoint</Application>
  <PresentationFormat>On-screen Show (4:3)</PresentationFormat>
  <Paragraphs>32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593</cp:revision>
  <dcterms:created xsi:type="dcterms:W3CDTF">2010-02-05T13:43:46Z</dcterms:created>
  <dcterms:modified xsi:type="dcterms:W3CDTF">2011-09-18T15:21:46Z</dcterms:modified>
</cp:coreProperties>
</file>