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25/09/2011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25/09/2011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25/09/2011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25/09/2011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25/09/2011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25/09/2011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25/09/2011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25/09/2011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25/09/2011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25/09/2011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75, </a:t>
            </a:r>
            <a:r>
              <a:rPr lang="es-CO" dirty="0" smtClean="0"/>
              <a:t>septiembre </a:t>
            </a:r>
            <a:r>
              <a:rPr lang="es-CO" dirty="0" smtClean="0"/>
              <a:t>26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319 - Contrapartida 403 a 407 - Registro contable </a:t>
            </a:r>
            <a:r>
              <a:rPr lang="es-CO" sz="1800" dirty="0" smtClean="0"/>
              <a:t>74.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invitó a la comunidad académica a participar en los grupos de estudio.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Posgrados en Ciencias Contables organizaron un ciclo de </a:t>
            </a:r>
            <a:r>
              <a:rPr lang="es-CO" sz="1800" dirty="0"/>
              <a:t>conferencias titulado El Lavado de Activos (LA) y la Financiación del Terrorismo (FT) y su relación con la Revisoría Fiscal, como ejercicio de la profesión </a:t>
            </a:r>
            <a:r>
              <a:rPr lang="es-CO" sz="1800" dirty="0" smtClean="0"/>
              <a:t>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el </a:t>
            </a:r>
            <a:r>
              <a:rPr lang="es-CO" sz="1800" dirty="0" smtClean="0"/>
              <a:t>capítulo </a:t>
            </a:r>
            <a:r>
              <a:rPr lang="es-CO" sz="1800" dirty="0" smtClean="0"/>
              <a:t>14 </a:t>
            </a:r>
            <a:r>
              <a:rPr lang="es-CO" sz="1800" dirty="0"/>
              <a:t>de 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 smtClean="0"/>
              <a:t> </a:t>
            </a:r>
            <a:r>
              <a:rPr lang="en-US" sz="1800" dirty="0" smtClean="0"/>
              <a:t>Concluding </a:t>
            </a:r>
            <a:r>
              <a:rPr lang="en-US" sz="1800" dirty="0"/>
              <a:t>the Risk Assessment </a:t>
            </a:r>
            <a:r>
              <a:rPr lang="en-US" sz="1800" dirty="0" smtClean="0"/>
              <a:t>Phase.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</a:t>
            </a:r>
            <a:r>
              <a:rPr lang="es-CO" sz="1800" dirty="0" smtClean="0"/>
              <a:t>planta analizaron el informe de los pares con miras a la acreditación del programa de pregrado.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 Universidad Libre </a:t>
            </a:r>
            <a:r>
              <a:rPr lang="es-CO" sz="1800" dirty="0" smtClean="0"/>
              <a:t>será la anfitriona del </a:t>
            </a:r>
            <a:r>
              <a:rPr lang="es-CO" sz="1800" dirty="0"/>
              <a:t>VI </a:t>
            </a:r>
            <a:r>
              <a:rPr lang="es-CO" sz="1800" dirty="0" smtClean="0"/>
              <a:t>Encuentro de Profesores de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Fue convocado el comité de trabajos de grado </a:t>
            </a:r>
            <a:r>
              <a:rPr lang="es-CO" sz="1800" dirty="0" smtClean="0"/>
              <a:t>para oír la sustentación </a:t>
            </a:r>
            <a:r>
              <a:rPr lang="es-CO" sz="1800" dirty="0"/>
              <a:t>del </a:t>
            </a:r>
            <a:r>
              <a:rPr lang="es-CO" sz="1800" dirty="0" smtClean="0"/>
              <a:t>trabajo final </a:t>
            </a:r>
            <a:r>
              <a:rPr lang="es-CO" sz="1800" dirty="0"/>
              <a:t>de Diana Milena Poveda </a:t>
            </a:r>
            <a:r>
              <a:rPr lang="es-CO" sz="1800" dirty="0" smtClean="0"/>
              <a:t>Forero.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profesor </a:t>
            </a:r>
            <a:r>
              <a:rPr lang="es-CO" sz="1800" dirty="0"/>
              <a:t>David Andrés </a:t>
            </a:r>
            <a:r>
              <a:rPr lang="es-CO" sz="1800" dirty="0" smtClean="0"/>
              <a:t>Londoño fue designado como </a:t>
            </a:r>
            <a:r>
              <a:rPr lang="es-CO" sz="1800" dirty="0"/>
              <a:t>Director de la Carrera de Administración de Empresas 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Carrera divulgó el borrador de su presupuesto para el 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convocó </a:t>
            </a:r>
            <a:r>
              <a:rPr lang="es-CO" sz="1800" dirty="0" smtClean="0"/>
              <a:t>una reunión </a:t>
            </a:r>
            <a:r>
              <a:rPr lang="es-CO" sz="1800" dirty="0"/>
              <a:t>informativa sobre la prueba Saber Pro que </a:t>
            </a:r>
            <a:r>
              <a:rPr lang="es-CO" sz="1800" dirty="0" smtClean="0"/>
              <a:t>se presentará </a:t>
            </a:r>
            <a:r>
              <a:rPr lang="es-CO" sz="1800" dirty="0"/>
              <a:t>en </a:t>
            </a:r>
            <a:r>
              <a:rPr lang="es-CO" sz="1800" dirty="0" smtClean="0"/>
              <a:t>noviembre </a:t>
            </a:r>
            <a:r>
              <a:rPr lang="es-CO" sz="1800" dirty="0"/>
              <a:t>20 </a:t>
            </a:r>
            <a:r>
              <a:rPr lang="es-CO" sz="1800" dirty="0" smtClean="0"/>
              <a:t>de 2011.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el estudio de la NIC 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Finalizó el </a:t>
            </a:r>
            <a:r>
              <a:rPr lang="es-CO" sz="1800" dirty="0"/>
              <a:t>XI Congreso La Investigación en la Pontificia Universidad </a:t>
            </a:r>
            <a:r>
              <a:rPr lang="es-CO" sz="1800" dirty="0" smtClean="0"/>
              <a:t>Javeriana.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2461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2547</TotalTime>
  <Words>268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603</cp:revision>
  <dcterms:created xsi:type="dcterms:W3CDTF">2010-02-05T13:43:46Z</dcterms:created>
  <dcterms:modified xsi:type="dcterms:W3CDTF">2011-09-25T21:53:04Z</dcterms:modified>
</cp:coreProperties>
</file>