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6323" autoAdjust="0"/>
  </p:normalViewPr>
  <p:slideViewPr>
    <p:cSldViewPr>
      <p:cViewPr>
        <p:scale>
          <a:sx n="77" d="100"/>
          <a:sy n="77" d="100"/>
        </p:scale>
        <p:origin x="246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02/10/2011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7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8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02/10/2011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02/10/2011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02/10/2011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02/10/2011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02/10/2011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02/10/2011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02/10/2011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02/10/2011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02/10/2011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02/10/2011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02/10/2011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02/10/2011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76, octubre 3 de </a:t>
            </a:r>
            <a:r>
              <a:rPr lang="es-CO" dirty="0" smtClean="0"/>
              <a:t>2011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320 - Contrapartida 408 a </a:t>
            </a:r>
            <a:r>
              <a:rPr lang="es-CO" sz="1800" dirty="0" smtClean="0"/>
              <a:t>411 </a:t>
            </a:r>
            <a:r>
              <a:rPr lang="es-CO" sz="1800" dirty="0"/>
              <a:t>- Registro contable </a:t>
            </a:r>
            <a:r>
              <a:rPr lang="es-CO" sz="1800" dirty="0" smtClean="0"/>
              <a:t>75.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Se convocó a un Curso </a:t>
            </a:r>
            <a:r>
              <a:rPr lang="es-CO" sz="1800" dirty="0"/>
              <a:t>Taller de Liderazgo y Formación Integral, que se realizará desde el viernes 14 de octubre </a:t>
            </a:r>
            <a:r>
              <a:rPr lang="es-CO" sz="1800" dirty="0" smtClean="0"/>
              <a:t>hasta </a:t>
            </a:r>
            <a:r>
              <a:rPr lang="es-CO" sz="1800" dirty="0"/>
              <a:t>el lunes festivo 17 de </a:t>
            </a:r>
            <a:r>
              <a:rPr lang="es-CO" sz="1800" dirty="0" smtClean="0"/>
              <a:t>octubre.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Consejo Técnico de la Contaduría Pública convocó una nueva reunión de las Facultades y Programas de Contaduría que se realizará el 31 de octubre de 2011.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Grupo de Estudios en Aseguramiento de Información (GEAI) </a:t>
            </a:r>
            <a:r>
              <a:rPr lang="es-CO" sz="1800" dirty="0" smtClean="0"/>
              <a:t>estudió </a:t>
            </a:r>
            <a:r>
              <a:rPr lang="es-CO" sz="1800" dirty="0" smtClean="0"/>
              <a:t>los capítulos 15 y 16 de </a:t>
            </a:r>
            <a:r>
              <a:rPr lang="es-CO" sz="1800" dirty="0"/>
              <a:t>la </a:t>
            </a:r>
            <a:r>
              <a:rPr lang="en-US" sz="1800" i="1" dirty="0"/>
              <a:t>Guide to Using International Standards on Auditing in the Audits of Small- and Medium-Sized Entities</a:t>
            </a:r>
            <a:r>
              <a:rPr lang="en-US" sz="1800" dirty="0"/>
              <a:t>, </a:t>
            </a:r>
            <a:r>
              <a:rPr lang="en-US" sz="1800" dirty="0"/>
              <a:t>Risk Response—An Overview y The Responsive Audit </a:t>
            </a:r>
            <a:r>
              <a:rPr lang="en-US" sz="1800" dirty="0" smtClean="0"/>
              <a:t>Plan.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Javeriano apoya javeriano realizará un bazar el 8 de octubre de 2011.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puso a disposición de la comunidad académica </a:t>
            </a:r>
            <a:r>
              <a:rPr lang="es-CO" sz="1800" dirty="0"/>
              <a:t>la conferencia El profesor en la Pedagogía </a:t>
            </a:r>
            <a:r>
              <a:rPr lang="es-CO" sz="1800" dirty="0" smtClean="0"/>
              <a:t>Ignaciana.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Editorial Académica Española </a:t>
            </a:r>
            <a:r>
              <a:rPr lang="es-CO" sz="1800" dirty="0" smtClean="0"/>
              <a:t> propuso publicar en formato de libro </a:t>
            </a:r>
            <a:r>
              <a:rPr lang="es-CO" sz="1800" dirty="0"/>
              <a:t>el trabajo Propuesta de </a:t>
            </a:r>
            <a:r>
              <a:rPr lang="es-CO" sz="1800" dirty="0" smtClean="0"/>
              <a:t>Modelo </a:t>
            </a:r>
            <a:r>
              <a:rPr lang="es-CO" sz="1800" dirty="0"/>
              <a:t>Técnico de Integración de Sistemas de Información y Prácticas de Auditoría y Transparencia para la Pyme Colombiana que participa en Mercados </a:t>
            </a:r>
            <a:r>
              <a:rPr lang="es-CO" sz="1800" dirty="0" smtClean="0"/>
              <a:t>Globales.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Circuló </a:t>
            </a:r>
            <a:r>
              <a:rPr lang="es-CO" sz="1800" dirty="0"/>
              <a:t>el borrador del Informe sobre la identificación de las necesidades de los estudiantes Nocturnos de las Carreras de </a:t>
            </a:r>
            <a:r>
              <a:rPr lang="es-CO" sz="1800" dirty="0" smtClean="0"/>
              <a:t>Administración </a:t>
            </a:r>
            <a:r>
              <a:rPr lang="es-CO" sz="1800" dirty="0"/>
              <a:t>de Empresas, Contaduría Pública y Ciencia de la Información Bibliotecología, con el objetivo de cumplir la meta </a:t>
            </a:r>
            <a:r>
              <a:rPr lang="es-CO" sz="1800" dirty="0" smtClean="0"/>
              <a:t>2141.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</a:t>
            </a:r>
            <a:r>
              <a:rPr lang="es-CO" sz="1800" dirty="0"/>
              <a:t>Unidad de Aseguramiento del Departamento de Ciencias </a:t>
            </a:r>
            <a:r>
              <a:rPr lang="es-CO" sz="1800" dirty="0" smtClean="0"/>
              <a:t>Contables se reunirá el </a:t>
            </a:r>
            <a:r>
              <a:rPr lang="es-CO" sz="1800" dirty="0"/>
              <a:t>día jueves 13 de  Octubre de </a:t>
            </a:r>
            <a:r>
              <a:rPr lang="es-CO" sz="1800" dirty="0" smtClean="0"/>
              <a:t>2011.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</a:t>
            </a:r>
            <a:r>
              <a:rPr lang="es-CO" sz="1800" dirty="0"/>
              <a:t>Departamento de Administración de Empresas ofrecerá un seminario sobre escritura de casos </a:t>
            </a:r>
            <a:r>
              <a:rPr lang="es-CO" sz="1800" dirty="0" smtClean="0"/>
              <a:t>docentes.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51410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Según Colciencias, Integración </a:t>
            </a:r>
            <a:r>
              <a:rPr lang="es-CO" sz="1800" dirty="0"/>
              <a:t>y Contexto Contable, al cual </a:t>
            </a:r>
            <a:r>
              <a:rPr lang="es-CO" sz="1800" dirty="0" smtClean="0"/>
              <a:t>pertenecen12 </a:t>
            </a:r>
            <a:r>
              <a:rPr lang="es-CO" sz="1800" dirty="0"/>
              <a:t>profesores de planta del Departamento, ha cumplido con los requisitos formales para </a:t>
            </a:r>
            <a:r>
              <a:rPr lang="es-CO" sz="1800" dirty="0" smtClean="0"/>
              <a:t>ser </a:t>
            </a:r>
            <a:r>
              <a:rPr lang="es-CO" sz="1800" dirty="0"/>
              <a:t>considerado </a:t>
            </a:r>
            <a:r>
              <a:rPr lang="es-CO" sz="1800" dirty="0" smtClean="0"/>
              <a:t>grupo.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María Victoria Uribe y Gabriel Rueda </a:t>
            </a:r>
            <a:r>
              <a:rPr lang="es-CO" sz="1800" dirty="0"/>
              <a:t>serán ponentes en el Congreso Nacional sobre Pacto Global y RSE: Diálogo entre la empresa, la academia y el sector </a:t>
            </a:r>
            <a:r>
              <a:rPr lang="es-CO" sz="1800" dirty="0" smtClean="0"/>
              <a:t>público.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824610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programación del período 2012-10 se hará siguiendo la programación del período 2011-30.</a:t>
            </a:r>
          </a:p>
          <a:p>
            <a:r>
              <a:rPr lang="es-CO" sz="1800" dirty="0" smtClean="0"/>
              <a:t>El Grupo de Estudios en Contabilidad Internacional (GECI) inició el estudio del estado de flujos de efectivo.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director de la Carrera de Contaduría Pública recordó a los estudiantes las alternativas de movilidad que existen, tales como el convenio Sígueme y los acuerdos con la Universidad Nacional y la Universidad Santo Tomás.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799984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2577</TotalTime>
  <Words>411</Words>
  <Application>Microsoft Office PowerPoint</Application>
  <PresentationFormat>On-screen Show (4:3)</PresentationFormat>
  <Paragraphs>32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615</cp:revision>
  <dcterms:created xsi:type="dcterms:W3CDTF">2010-02-05T13:43:46Z</dcterms:created>
  <dcterms:modified xsi:type="dcterms:W3CDTF">2011-10-02T22:37:22Z</dcterms:modified>
</cp:coreProperties>
</file>