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6323" autoAdjust="0"/>
  </p:normalViewPr>
  <p:slideViewPr>
    <p:cSldViewPr>
      <p:cViewPr>
        <p:scale>
          <a:sx n="77" d="100"/>
          <a:sy n="77" d="100"/>
        </p:scale>
        <p:origin x="246" y="4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09/10/2011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6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7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8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09/10/2011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09/10/2011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09/10/2011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09/10/2011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09/10/2011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09/10/2011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09/10/2011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09/10/2011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09/10/2011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09/10/2011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09/10/2011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09/10/2011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77, </a:t>
            </a:r>
            <a:r>
              <a:rPr lang="es-CO" dirty="0" smtClean="0"/>
              <a:t>octubre </a:t>
            </a:r>
            <a:r>
              <a:rPr lang="es-CO" dirty="0" smtClean="0"/>
              <a:t>10 </a:t>
            </a:r>
            <a:r>
              <a:rPr lang="es-CO" dirty="0" smtClean="0"/>
              <a:t>de 2011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321 - Contrapartida 412 a 416 - Registro contable 76 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/>
              <a:t>Se ha organizado un Retiro Espiritual, que se realizará los días 25, 26 y 27 de noviembre de este </a:t>
            </a:r>
            <a:r>
              <a:rPr lang="es-CO" sz="1800" dirty="0" smtClean="0"/>
              <a:t>año.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Durante </a:t>
            </a:r>
            <a:r>
              <a:rPr lang="es-CO" sz="1800" dirty="0"/>
              <a:t>el mes de octubre los Decanos Académicos deben presentar al Vicerrector Académico los profesores candidatos a hacer, durante el primer  semestre de 2012, los cursos de inmersión en el exterior para el perfeccionamiento de una segunda </a:t>
            </a:r>
            <a:r>
              <a:rPr lang="es-CO" sz="1800" dirty="0" smtClean="0"/>
              <a:t>lengua.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El Grupo de Estudios en Aseguramiento de Información (GEAI) </a:t>
            </a:r>
            <a:r>
              <a:rPr lang="es-CO" sz="1800" dirty="0" smtClean="0"/>
              <a:t>estudió </a:t>
            </a:r>
            <a:r>
              <a:rPr lang="es-CO" sz="1800" dirty="0" smtClean="0"/>
              <a:t>el capítulo 17 de </a:t>
            </a:r>
            <a:r>
              <a:rPr lang="es-CO" sz="1800" dirty="0"/>
              <a:t>la </a:t>
            </a:r>
            <a:r>
              <a:rPr lang="en-US" sz="1800" i="1" dirty="0"/>
              <a:t>Guide to Using International Standards on Auditing in the Audits of Small- and Medium-Sized Entities</a:t>
            </a:r>
            <a:r>
              <a:rPr lang="en-US" sz="1800" dirty="0"/>
              <a:t>, </a:t>
            </a:r>
            <a:r>
              <a:rPr lang="en-US" sz="1800" dirty="0"/>
              <a:t>Determining the Extent of </a:t>
            </a:r>
            <a:r>
              <a:rPr lang="en-US" sz="1800" dirty="0" smtClean="0"/>
              <a:t>Testing.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próximo Jueves 3 de Noviembre de 6:00 p.m. a 8:00 p.m. se </a:t>
            </a:r>
            <a:r>
              <a:rPr lang="es-CO" sz="1800" dirty="0" smtClean="0"/>
              <a:t>reunirá el </a:t>
            </a:r>
            <a:r>
              <a:rPr lang="es-CO" sz="1800" dirty="0"/>
              <a:t>comité de trabajos de grado </a:t>
            </a:r>
            <a:r>
              <a:rPr lang="es-CO" sz="1800" dirty="0" smtClean="0"/>
              <a:t>para oír la sustentación </a:t>
            </a:r>
            <a:r>
              <a:rPr lang="es-CO" sz="1800" dirty="0"/>
              <a:t>del </a:t>
            </a:r>
            <a:r>
              <a:rPr lang="es-CO" sz="1800" dirty="0" smtClean="0"/>
              <a:t>trabajo final </a:t>
            </a:r>
            <a:r>
              <a:rPr lang="es-CO" sz="1800" dirty="0"/>
              <a:t>de Ana Milena Benavides </a:t>
            </a:r>
            <a:r>
              <a:rPr lang="es-CO" sz="1800" dirty="0" smtClean="0"/>
              <a:t>Cepeda.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semanal los profesores de planta oyeron el informe sobre el proceso de elaboración del presupuesto para el próximo año, </a:t>
            </a:r>
            <a:r>
              <a:rPr lang="es-CO" sz="1800" dirty="0"/>
              <a:t>así como la programación de las II Jornadas de Investigación 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Comisión del Área Contable, presidida por los decanos, analizó las acciones </a:t>
            </a:r>
            <a:r>
              <a:rPr lang="es-CO" sz="1800" dirty="0"/>
              <a:t>relacionadas con el p</a:t>
            </a:r>
            <a:r>
              <a:rPr lang="es-CO" sz="1800" dirty="0" smtClean="0"/>
              <a:t>ropósito 3 de la planeación institucional:  </a:t>
            </a:r>
            <a:r>
              <a:rPr lang="es-CO" sz="1800" dirty="0"/>
              <a:t>Fortalecer la condición interdisciplinaria de la </a:t>
            </a:r>
            <a:r>
              <a:rPr lang="es-CO" sz="1800" dirty="0" smtClean="0"/>
              <a:t>Universidad.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divulgaron </a:t>
            </a:r>
            <a:r>
              <a:rPr lang="es-CO" sz="1800" dirty="0" smtClean="0"/>
              <a:t>los </a:t>
            </a:r>
            <a:r>
              <a:rPr lang="es-CO" sz="1800" dirty="0"/>
              <a:t>resultados de la evaluación efectuada a los asistentes a la Inducción </a:t>
            </a:r>
            <a:r>
              <a:rPr lang="es-CO" sz="1800" dirty="0" smtClean="0"/>
              <a:t>Plena.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puso a </a:t>
            </a:r>
            <a:r>
              <a:rPr lang="es-CO" sz="1800" dirty="0" smtClean="0"/>
              <a:t>consideración </a:t>
            </a:r>
            <a:r>
              <a:rPr lang="es-CO" sz="1800" dirty="0"/>
              <a:t>el calendario de preparatorios del año </a:t>
            </a:r>
            <a:r>
              <a:rPr lang="es-CO" sz="1800" dirty="0" smtClean="0"/>
              <a:t>2012.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La </a:t>
            </a:r>
            <a:r>
              <a:rPr lang="es-CO" sz="1800" dirty="0"/>
              <a:t>actividad de cierre con los </a:t>
            </a:r>
            <a:r>
              <a:rPr lang="es-CO" sz="1800" dirty="0" smtClean="0"/>
              <a:t>próximos graduandos se realizará el 26 de noviembre.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514108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recibieron los conceptos de los pares sobre 2 de los proyectos de investigación preparados por profesores de planta.</a:t>
            </a:r>
          </a:p>
          <a:p>
            <a:r>
              <a:rPr lang="es-CO" sz="1800" dirty="0"/>
              <a:t>La próxima recepción de neo javerianos se llevará a cabo el 16 de enero de 2012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Centro de Estudios en </a:t>
            </a:r>
            <a:r>
              <a:rPr lang="es-CO" sz="1800" dirty="0"/>
              <a:t>Derecho Contable (CEDC) </a:t>
            </a:r>
            <a:r>
              <a:rPr lang="es-CO" sz="1800" dirty="0" smtClean="0"/>
              <a:t>culminó el </a:t>
            </a:r>
            <a:r>
              <a:rPr lang="es-CO" sz="1800" dirty="0"/>
              <a:t>estudio de la </a:t>
            </a:r>
            <a:r>
              <a:rPr lang="es-CO" sz="1800" i="1" dirty="0"/>
              <a:t>International </a:t>
            </a:r>
            <a:r>
              <a:rPr lang="es-CO" sz="1800" i="1" dirty="0" err="1"/>
              <a:t>Accounting</a:t>
            </a:r>
            <a:r>
              <a:rPr lang="es-CO" sz="1800" i="1" dirty="0"/>
              <a:t> Standard </a:t>
            </a:r>
            <a:r>
              <a:rPr lang="es-CO" sz="1800" i="1" dirty="0" smtClean="0"/>
              <a:t>8,</a:t>
            </a:r>
            <a:r>
              <a:rPr lang="es-CO" sz="1800" dirty="0" smtClean="0"/>
              <a:t> </a:t>
            </a:r>
            <a:r>
              <a:rPr lang="es-CO" sz="1800" dirty="0" err="1"/>
              <a:t>Accounting</a:t>
            </a:r>
            <a:r>
              <a:rPr lang="es-CO" sz="1800" dirty="0"/>
              <a:t> </a:t>
            </a:r>
            <a:r>
              <a:rPr lang="es-CO" sz="1800" dirty="0" err="1"/>
              <a:t>Policies</a:t>
            </a:r>
            <a:r>
              <a:rPr lang="es-CO" sz="1800" dirty="0"/>
              <a:t>, </a:t>
            </a:r>
            <a:r>
              <a:rPr lang="es-CO" sz="1800" dirty="0" err="1"/>
              <a:t>Changes</a:t>
            </a:r>
            <a:r>
              <a:rPr lang="es-CO" sz="1800" dirty="0"/>
              <a:t> in </a:t>
            </a:r>
            <a:r>
              <a:rPr lang="es-CO" sz="1800" dirty="0" err="1"/>
              <a:t>Accounting</a:t>
            </a:r>
            <a:r>
              <a:rPr lang="es-CO" sz="1800" dirty="0"/>
              <a:t> </a:t>
            </a:r>
            <a:r>
              <a:rPr lang="es-CO" sz="1800" dirty="0" err="1" smtClean="0"/>
              <a:t>Estimates</a:t>
            </a:r>
            <a:r>
              <a:rPr lang="es-CO" sz="1800" dirty="0" smtClean="0"/>
              <a:t> and </a:t>
            </a:r>
            <a:r>
              <a:rPr lang="es-CO" sz="1800" dirty="0" err="1" smtClean="0"/>
              <a:t>Errors</a:t>
            </a:r>
            <a:r>
              <a:rPr lang="es-CO" sz="1800" dirty="0" smtClean="0"/>
              <a:t>., así como del correspondiente documento de fundamentos </a:t>
            </a:r>
            <a:r>
              <a:rPr lang="es-CO" sz="1800" dirty="0"/>
              <a:t>de las </a:t>
            </a:r>
            <a:r>
              <a:rPr lang="es-CO" sz="1800" dirty="0" smtClean="0"/>
              <a:t>conclusiones.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824610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días 20 y 21 de octubre se realizarán las primeras entrevistas en desarrollo del proceso de admisión de nuevos estudiantes para la Carrera de Contaduría Pública.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Los días 7 y 8 de octubre se llevó </a:t>
            </a:r>
            <a:r>
              <a:rPr lang="es-CO" sz="1800" dirty="0"/>
              <a:t>a cabo </a:t>
            </a:r>
            <a:r>
              <a:rPr lang="es-CO" sz="1800"/>
              <a:t>el </a:t>
            </a:r>
            <a:r>
              <a:rPr lang="es-CO" sz="1800" smtClean="0"/>
              <a:t>7° </a:t>
            </a:r>
            <a:r>
              <a:rPr lang="es-CO" sz="1800" dirty="0"/>
              <a:t>Congreso Nacional de Estudiantes de Contaduría </a:t>
            </a:r>
            <a:r>
              <a:rPr lang="es-CO" sz="1800" dirty="0" smtClean="0"/>
              <a:t>Pública.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799984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2608</TotalTime>
  <Words>411</Words>
  <Application>Microsoft Office PowerPoint</Application>
  <PresentationFormat>On-screen Show (4:3)</PresentationFormat>
  <Paragraphs>32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627</cp:revision>
  <dcterms:created xsi:type="dcterms:W3CDTF">2010-02-05T13:43:46Z</dcterms:created>
  <dcterms:modified xsi:type="dcterms:W3CDTF">2011-10-09T23:47:16Z</dcterms:modified>
</cp:coreProperties>
</file>