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4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246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17/10/2011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17/10/2011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17/10/2011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17/10/2011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17/10/2011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17/10/2011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17/10/2011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17/10/2011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17/10/2011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17/10/2011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17/10/2011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17/10/2011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17/10/2011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78, </a:t>
            </a:r>
            <a:r>
              <a:rPr lang="es-CO" dirty="0" smtClean="0"/>
              <a:t>octubre </a:t>
            </a:r>
            <a:r>
              <a:rPr lang="es-CO" dirty="0" smtClean="0"/>
              <a:t>18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322 - Contrapartida 417 a 418 - Registro contable </a:t>
            </a:r>
            <a:r>
              <a:rPr lang="es-CO" sz="1800" dirty="0" smtClean="0"/>
              <a:t>77.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los profesores Gabriel Rueda y María Victoria Uribe pronunciaron </a:t>
            </a:r>
            <a:r>
              <a:rPr lang="es-CO" sz="1800" dirty="0"/>
              <a:t>la conferencia </a:t>
            </a:r>
            <a:r>
              <a:rPr lang="es-CO" sz="1800" dirty="0" smtClean="0"/>
              <a:t>“La </a:t>
            </a:r>
            <a:r>
              <a:rPr lang="es-CO" sz="1800" dirty="0"/>
              <a:t>manera como la contabilidad puede informar la responsabilidad empresarial: Bases conceptuales para un trabajo </a:t>
            </a:r>
            <a:r>
              <a:rPr lang="es-CO" sz="1800" dirty="0" smtClean="0"/>
              <a:t>empírico”.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La Universidad de la </a:t>
            </a:r>
            <a:r>
              <a:rPr lang="es-CO" sz="1800" dirty="0" smtClean="0"/>
              <a:t>Amazonia agradeció las atenciones recibidas con ocasión del 7° Congreso de Estudiantes de Contaduría Pública. En similar sentido se pronunció la Universidad del Magdalena.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continuó con el estudio del </a:t>
            </a:r>
            <a:r>
              <a:rPr lang="es-CO" sz="1800" dirty="0" smtClean="0"/>
              <a:t>capítulo 17 de </a:t>
            </a:r>
            <a:r>
              <a:rPr lang="es-CO" sz="1800" dirty="0"/>
              <a:t>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Determining the Extent of </a:t>
            </a:r>
            <a:r>
              <a:rPr lang="en-US" sz="1800" dirty="0" smtClean="0"/>
              <a:t>Testing.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18 y el 19 de octubre se llevará </a:t>
            </a:r>
            <a:r>
              <a:rPr lang="es-CO" sz="1800" dirty="0"/>
              <a:t>a cabo el </a:t>
            </a:r>
            <a:r>
              <a:rPr lang="es-CO" sz="1800" dirty="0" smtClean="0"/>
              <a:t>“Congreso </a:t>
            </a:r>
            <a:r>
              <a:rPr lang="es-CO" sz="1800" dirty="0"/>
              <a:t>Nacional sobre Pacto Global y RSE. Diálogo entre la empresa, la academia y el sector </a:t>
            </a:r>
            <a:r>
              <a:rPr lang="es-CO" sz="1800" dirty="0" smtClean="0"/>
              <a:t>público”, </a:t>
            </a:r>
            <a:r>
              <a:rPr lang="es-CO" sz="1800" dirty="0"/>
              <a:t>el cual ha sido organizado por la Universidad Nacional, Universidad </a:t>
            </a:r>
            <a:r>
              <a:rPr lang="es-CO" sz="1800" dirty="0" smtClean="0"/>
              <a:t>Externado </a:t>
            </a:r>
            <a:r>
              <a:rPr lang="es-CO" sz="1800" dirty="0"/>
              <a:t>de Colombia, Universidad del Rosario, Fundación Club el Nogal y Pontificia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</a:t>
            </a:r>
            <a:r>
              <a:rPr lang="es-CO" sz="1800" dirty="0" smtClean="0"/>
              <a:t>planta evaluaron el 7° Congreso de Estudiantes de Contaduría Pública y adelantaron los preparativos del próximo Día del Contador Público Javeriano.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mensual, los profesores de la Unidad de Aseguramiento analizaron el documento del PCAOB “</a:t>
            </a:r>
            <a:r>
              <a:rPr lang="en-US" sz="1800" dirty="0" smtClean="0"/>
              <a:t>C</a:t>
            </a:r>
            <a:r>
              <a:rPr lang="en-US" sz="1800" dirty="0" smtClean="0"/>
              <a:t>oncept release on auditor independence and audit firm rotation”.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está preparando una </a:t>
            </a:r>
            <a:r>
              <a:rPr lang="es-CO" sz="1800" dirty="0"/>
              <a:t>próxima reunión del </a:t>
            </a:r>
            <a:r>
              <a:rPr lang="es-CO" sz="1800" dirty="0" smtClean="0"/>
              <a:t>Comité </a:t>
            </a:r>
            <a:r>
              <a:rPr lang="es-CO" sz="1800" dirty="0"/>
              <a:t>de </a:t>
            </a:r>
            <a:r>
              <a:rPr lang="es-CO" sz="1800" dirty="0" smtClean="0"/>
              <a:t>Investigación </a:t>
            </a:r>
            <a:r>
              <a:rPr lang="es-CO" sz="1800" dirty="0"/>
              <a:t>y </a:t>
            </a:r>
            <a:r>
              <a:rPr lang="es-CO" sz="1800" dirty="0" smtClean="0"/>
              <a:t>Ética.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avanzó en </a:t>
            </a:r>
            <a:r>
              <a:rPr lang="es-CO" sz="1800" dirty="0"/>
              <a:t>su análisis del </a:t>
            </a:r>
            <a:r>
              <a:rPr lang="es-CO" sz="1800" dirty="0" err="1"/>
              <a:t>S</a:t>
            </a:r>
            <a:r>
              <a:rPr lang="es-CO" sz="1800" dirty="0" err="1" smtClean="0"/>
              <a:t>tatement</a:t>
            </a:r>
            <a:r>
              <a:rPr lang="es-CO" sz="1800" dirty="0" smtClean="0"/>
              <a:t> of cash </a:t>
            </a:r>
            <a:r>
              <a:rPr lang="es-CO" sz="1800" dirty="0" err="1" smtClean="0"/>
              <a:t>flows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Circuló la “Política </a:t>
            </a:r>
            <a:r>
              <a:rPr lang="es-CO" sz="1800" dirty="0"/>
              <a:t>de asistencia a eventos”  </a:t>
            </a:r>
            <a:r>
              <a:rPr lang="es-CO" sz="1800" dirty="0" smtClean="0"/>
              <a:t>estudiada en </a:t>
            </a:r>
            <a:r>
              <a:rPr lang="es-CO" sz="1800" dirty="0"/>
              <a:t>el Consejo de </a:t>
            </a:r>
            <a:r>
              <a:rPr lang="es-CO" sz="1800" dirty="0" smtClean="0"/>
              <a:t>Facultad.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2644</TotalTime>
  <Words>307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640</cp:revision>
  <dcterms:created xsi:type="dcterms:W3CDTF">2010-02-05T13:43:46Z</dcterms:created>
  <dcterms:modified xsi:type="dcterms:W3CDTF">2011-10-17T15:38:04Z</dcterms:modified>
</cp:coreProperties>
</file>