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23/10/2011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23/10/2011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23/10/2011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23/10/2011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23/10/2011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23/10/2011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23/10/2011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23/10/2011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79, </a:t>
            </a:r>
            <a:r>
              <a:rPr lang="es-CO" dirty="0" smtClean="0"/>
              <a:t>octubre </a:t>
            </a:r>
            <a:r>
              <a:rPr lang="es-CO" dirty="0" smtClean="0"/>
              <a:t>24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323 - Contrapartida 419 a 420 - Registro contable </a:t>
            </a:r>
            <a:r>
              <a:rPr lang="es-CO" sz="1800" dirty="0" smtClean="0"/>
              <a:t>78.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Centro de Estudios en Derecho Contable (CEDC) avanzó en el estudio de la norma sobre operaciones de segmentos.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Falleció Misael Alberto </a:t>
            </a:r>
            <a:r>
              <a:rPr lang="es-CO" sz="1800" dirty="0" smtClean="0"/>
              <a:t>Riaño, egresado miembro de la Junta Directiva de la Sociedad de Contadores Javerianos.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culminó el </a:t>
            </a:r>
            <a:r>
              <a:rPr lang="es-CO" sz="1800" dirty="0" smtClean="0"/>
              <a:t>estudio del capítulo 17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Determining the Extent of </a:t>
            </a:r>
            <a:r>
              <a:rPr lang="en-US" sz="1800" dirty="0" smtClean="0"/>
              <a:t>Testing e </a:t>
            </a:r>
            <a:r>
              <a:rPr lang="en-US" sz="1800" dirty="0" err="1" smtClean="0"/>
              <a:t>inició</a:t>
            </a:r>
            <a:r>
              <a:rPr lang="en-US" sz="1800" dirty="0" smtClean="0"/>
              <a:t> el </a:t>
            </a:r>
            <a:r>
              <a:rPr lang="en-US" sz="1800" dirty="0" err="1" smtClean="0"/>
              <a:t>estudio</a:t>
            </a:r>
            <a:r>
              <a:rPr lang="en-US" sz="1800" dirty="0" smtClean="0"/>
              <a:t> del </a:t>
            </a:r>
            <a:r>
              <a:rPr lang="en-US" sz="1800" dirty="0" err="1" smtClean="0"/>
              <a:t>capítulo</a:t>
            </a:r>
            <a:r>
              <a:rPr lang="en-US" sz="1800" dirty="0"/>
              <a:t> 18, Documenting Work </a:t>
            </a:r>
            <a:r>
              <a:rPr lang="en-US" sz="1800" dirty="0" smtClean="0"/>
              <a:t>Performed.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revista Carta de AUSJAL </a:t>
            </a:r>
            <a:r>
              <a:rPr lang="es-CO" sz="1800" dirty="0" smtClean="0"/>
              <a:t> No.34</a:t>
            </a:r>
            <a:r>
              <a:rPr lang="es-CO" sz="1800" dirty="0"/>
              <a:t>, dedicada al tema de la Responsabilidad Social Universitaria en </a:t>
            </a:r>
            <a:r>
              <a:rPr lang="es-CO" sz="1800" dirty="0" smtClean="0"/>
              <a:t>AUSJAL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 analizaron las coyunturas actuales de su labor de investigación.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Al primer corte de inscripciones para empezar su carrera el próximo semestre, se registraron 149 aspirantes.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divulgó el borrador </a:t>
            </a:r>
            <a:r>
              <a:rPr lang="es-CO" sz="1800" dirty="0"/>
              <a:t>del proyecto </a:t>
            </a:r>
            <a:r>
              <a:rPr lang="es-CO" sz="1800" i="1" dirty="0" smtClean="0"/>
              <a:t>Diagnóstico </a:t>
            </a:r>
            <a:r>
              <a:rPr lang="es-CO" sz="1800" i="1" dirty="0"/>
              <a:t>de los servicios de aseguramiento en la pequeña </a:t>
            </a:r>
            <a:r>
              <a:rPr lang="es-CO" sz="1800" i="1"/>
              <a:t>empresa </a:t>
            </a:r>
            <a:r>
              <a:rPr lang="es-CO" sz="1800" i="1" smtClean="0"/>
              <a:t>colombiana.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2667</TotalTime>
  <Words>195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649</cp:revision>
  <dcterms:created xsi:type="dcterms:W3CDTF">2010-02-05T13:43:46Z</dcterms:created>
  <dcterms:modified xsi:type="dcterms:W3CDTF">2011-10-23T22:22:18Z</dcterms:modified>
</cp:coreProperties>
</file>