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xmlns:mc="http://schemas.openxmlformats.org/markup-compatibility/2006" xmlns:a14="http://schemas.microsoft.com/office/drawing/2010/main" val="FF0000" mc:Ignorable="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8" autoAdjust="0"/>
    <p:restoredTop sz="86323" autoAdjust="0"/>
  </p:normalViewPr>
  <p:slideViewPr>
    <p:cSldViewPr>
      <p:cViewPr>
        <p:scale>
          <a:sx n="77" d="100"/>
          <a:sy n="77" d="100"/>
        </p:scale>
        <p:origin x="-786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05/04/2010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05/04/2010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05/04/2010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05/04/2010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05/04/2010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05/04/2010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05/04/2010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05/04/2010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05/04/2010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05/04/2010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05/04/2010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05/04/2010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05/04/2010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8, abril 5 de </a:t>
            </a:r>
            <a:r>
              <a:rPr lang="es-CO" dirty="0" smtClean="0"/>
              <a:t>2010</a:t>
            </a:r>
            <a:endParaRPr lang="es-CO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Están </a:t>
            </a:r>
            <a:r>
              <a:rPr lang="es-CO" sz="1800" dirty="0" smtClean="0"/>
              <a:t>en ejecución las campañas de los profesores y estudiantes aspirantes a ser elegidos como miembros del Consejo de la Facultad. Entre los candidatos se encuentra la contadora Nohora Rojas, profesora de planta del Departamento de Ciencias Contables</a:t>
            </a:r>
            <a:r>
              <a:rPr lang="es-CO" sz="1800" dirty="0" smtClean="0"/>
              <a:t>.</a:t>
            </a:r>
            <a:r>
              <a:rPr lang="es-CO" sz="1800" dirty="0" smtClean="0"/>
              <a:t> </a:t>
            </a:r>
            <a:endParaRPr lang="es-CO" sz="1800" dirty="0" smtClean="0"/>
          </a:p>
          <a:p>
            <a:r>
              <a:rPr lang="es-CO" sz="1800" dirty="0" smtClean="0"/>
              <a:t>Bajo </a:t>
            </a:r>
            <a:r>
              <a:rPr lang="es-CO" sz="1800" dirty="0" smtClean="0"/>
              <a:t>la orientación del profesor  Hernando Bermúdez, de la Pontificia Universidad Javeriana, los miembros de la Red de Universidades con Especialización en Revisoría Fiscal  estudiaron la  ISA 230, Documentación de la auditoría. 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profesor Gabriel Rueda asistió a una reunión organizada por el Ministerio de Educación Nacional para  conversar acerca de la divulgación del conocimiento y el papel de las revistas científicas. </a:t>
            </a:r>
          </a:p>
          <a:p>
            <a:r>
              <a:rPr lang="es-CO" sz="1800" dirty="0" smtClean="0"/>
              <a:t>En su reunión semanal, los profesores de planta revisaron el documento que están preparando para </a:t>
            </a:r>
            <a:r>
              <a:rPr lang="es-CO" sz="1800" dirty="0" smtClean="0"/>
              <a:t>renovar  </a:t>
            </a:r>
            <a:r>
              <a:rPr lang="es-CO" sz="1800" dirty="0" smtClean="0"/>
              <a:t>la </a:t>
            </a:r>
            <a:r>
              <a:rPr lang="es-CO" sz="1800" dirty="0" smtClean="0"/>
              <a:t>acreditación </a:t>
            </a:r>
            <a:r>
              <a:rPr lang="es-CO" sz="1800" dirty="0" smtClean="0"/>
              <a:t>del programa de pregrado, así como el estado de la programación de clases para el período 2010-30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asignatura de </a:t>
            </a:r>
            <a:r>
              <a:rPr lang="es-CO" sz="1800" dirty="0" smtClean="0"/>
              <a:t>énfasis más </a:t>
            </a:r>
            <a:r>
              <a:rPr lang="es-CO" sz="1800" dirty="0" smtClean="0"/>
              <a:t>cursada ha sido la de </a:t>
            </a:r>
            <a:r>
              <a:rPr lang="es-CO" sz="1800" dirty="0" smtClean="0"/>
              <a:t>Internacionalización contable y el </a:t>
            </a:r>
            <a:r>
              <a:rPr lang="es-CO" sz="1800" dirty="0" smtClean="0"/>
              <a:t>Departamento </a:t>
            </a:r>
            <a:r>
              <a:rPr lang="es-CO" sz="1800" dirty="0" smtClean="0"/>
              <a:t>al que pertenecen el mayor número de asignaturas complementarias </a:t>
            </a:r>
            <a:r>
              <a:rPr lang="es-CO" sz="1800" dirty="0" smtClean="0"/>
              <a:t>cursadas es el de </a:t>
            </a:r>
            <a:r>
              <a:rPr lang="es-CO" sz="1800" dirty="0" smtClean="0"/>
              <a:t>Administración de Empresas</a:t>
            </a:r>
            <a:r>
              <a:rPr lang="es-CO" sz="1800" dirty="0" smtClean="0"/>
              <a:t>.</a:t>
            </a:r>
          </a:p>
          <a:p>
            <a:r>
              <a:rPr lang="es-CO" sz="1800" dirty="0" smtClean="0"/>
              <a:t>Al terminar este mes se hará la primera revisión  sobre las actividades desarrolladas por los profesores  para dar cumplimiento a sus planes de trabajo.</a:t>
            </a:r>
          </a:p>
          <a:p>
            <a:r>
              <a:rPr lang="es-CO" sz="1800" dirty="0" smtClean="0"/>
              <a:t>El Director de Departamento </a:t>
            </a:r>
            <a:r>
              <a:rPr lang="es-CO" sz="1800" dirty="0" smtClean="0"/>
              <a:t>participó en las sesiones de capacitación  sobre el módulo de Selección </a:t>
            </a:r>
            <a:r>
              <a:rPr lang="es-CO" sz="1800" dirty="0" smtClean="0"/>
              <a:t>de Personal </a:t>
            </a:r>
            <a:r>
              <a:rPr lang="es-CO" sz="1800" dirty="0" smtClean="0"/>
              <a:t> de la herramienta </a:t>
            </a:r>
            <a:r>
              <a:rPr lang="es-CO" sz="1800" dirty="0" err="1" smtClean="0"/>
              <a:t>People</a:t>
            </a:r>
            <a:r>
              <a:rPr lang="es-CO" sz="1800" dirty="0" smtClean="0"/>
              <a:t> </a:t>
            </a:r>
            <a:r>
              <a:rPr lang="es-CO" sz="1800" dirty="0" err="1" smtClean="0"/>
              <a:t>Soft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invitó a </a:t>
            </a:r>
            <a:r>
              <a:rPr lang="es-CO" sz="1800" dirty="0" smtClean="0"/>
              <a:t>la conferencia </a:t>
            </a:r>
            <a:r>
              <a:rPr lang="es-CO" sz="1800" i="1" dirty="0" err="1" smtClean="0"/>
              <a:t>Fair</a:t>
            </a:r>
            <a:r>
              <a:rPr lang="es-CO" sz="1800" i="1" dirty="0" smtClean="0"/>
              <a:t> </a:t>
            </a:r>
            <a:r>
              <a:rPr lang="es-CO" sz="1800" i="1" dirty="0" err="1" smtClean="0"/>
              <a:t>value</a:t>
            </a:r>
            <a:r>
              <a:rPr lang="es-CO" sz="1800" i="1" dirty="0" smtClean="0"/>
              <a:t>, técnicas de valoración y dificultades de su </a:t>
            </a:r>
            <a:r>
              <a:rPr lang="es-CO" sz="1800" i="1" dirty="0" smtClean="0"/>
              <a:t>medición</a:t>
            </a:r>
            <a:r>
              <a:rPr lang="es-CO" sz="1800" dirty="0" smtClean="0"/>
              <a:t>, que se realizará el próximo martes 6 de abril.</a:t>
            </a:r>
          </a:p>
          <a:p>
            <a:r>
              <a:rPr lang="es-CO" sz="1800" dirty="0" smtClean="0"/>
              <a:t>El miércoles 24 de marzo se reunieron los representantes de </a:t>
            </a:r>
            <a:r>
              <a:rPr lang="es-CO" sz="1800" dirty="0" smtClean="0"/>
              <a:t>la Red de Universidades con Especialización en Revisoría Fiscal </a:t>
            </a:r>
            <a:r>
              <a:rPr lang="es-CO" sz="1800" dirty="0" smtClean="0"/>
              <a:t>para revisar las tareas de preparación del IV de profesores de revisoría fiscal.</a:t>
            </a:r>
          </a:p>
          <a:p>
            <a:r>
              <a:rPr lang="es-CO" sz="1800" dirty="0" smtClean="0"/>
              <a:t>Circularon  N</a:t>
            </a:r>
            <a:r>
              <a:rPr lang="es-CO" sz="1800" dirty="0" smtClean="0"/>
              <a:t>ovitas 251, </a:t>
            </a:r>
            <a:r>
              <a:rPr lang="es-CO" sz="1800" dirty="0" smtClean="0"/>
              <a:t>Contrapartida </a:t>
            </a:r>
            <a:r>
              <a:rPr lang="es-CO" sz="1800" dirty="0" smtClean="0"/>
              <a:t>151 y 152 y </a:t>
            </a:r>
            <a:r>
              <a:rPr lang="es-CO" sz="1800" dirty="0" smtClean="0"/>
              <a:t>el Registro </a:t>
            </a:r>
            <a:r>
              <a:rPr lang="es-CO" sz="1800" dirty="0"/>
              <a:t>contable </a:t>
            </a:r>
            <a:r>
              <a:rPr lang="es-CO" sz="1800" dirty="0" smtClean="0"/>
              <a:t>7</a:t>
            </a:r>
            <a:r>
              <a:rPr lang="es-CO" sz="1800" dirty="0" smtClean="0"/>
              <a:t>.</a:t>
            </a:r>
          </a:p>
          <a:p>
            <a:r>
              <a:rPr lang="es-CO" sz="1800" dirty="0" smtClean="0"/>
              <a:t>El 30 de marzo nació el segundo hijo de la profesora  Martha Liliana Arias.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Directores de Departamento de la </a:t>
            </a:r>
            <a:r>
              <a:rPr lang="es-CO" sz="1800" dirty="0" smtClean="0"/>
              <a:t>Universidad  participaron en una jornada </a:t>
            </a:r>
            <a:r>
              <a:rPr lang="es-CO" sz="1800" dirty="0" smtClean="0"/>
              <a:t>de trabajo sobre el </a:t>
            </a:r>
            <a:r>
              <a:rPr lang="es-CO" sz="1800" dirty="0" smtClean="0"/>
              <a:t>catálogo </a:t>
            </a:r>
            <a:r>
              <a:rPr lang="es-CO" sz="1800" dirty="0" smtClean="0"/>
              <a:t>de </a:t>
            </a:r>
            <a:r>
              <a:rPr lang="es-CO" sz="1800" dirty="0" smtClean="0"/>
              <a:t>asignaturas.</a:t>
            </a:r>
          </a:p>
          <a:p>
            <a:r>
              <a:rPr lang="es-CO" sz="1800" dirty="0" smtClean="0"/>
              <a:t>El Decano Académico, en compañía de los Directores de Departamento y Carrera, </a:t>
            </a:r>
            <a:r>
              <a:rPr lang="es-CO" sz="1800" dirty="0" smtClean="0"/>
              <a:t>se </a:t>
            </a:r>
            <a:r>
              <a:rPr lang="es-CO" sz="1800" dirty="0" smtClean="0"/>
              <a:t>reunieron  con el señor Juan Miguel Vásquez – Director Ejecutivo  del Instituto Nacional de </a:t>
            </a:r>
            <a:r>
              <a:rPr lang="es-CO" sz="1800" dirty="0" smtClean="0"/>
              <a:t>Contadores.</a:t>
            </a:r>
          </a:p>
          <a:p>
            <a:r>
              <a:rPr lang="es-CO" sz="1800" dirty="0" smtClean="0"/>
              <a:t>La Facultad </a:t>
            </a:r>
            <a:r>
              <a:rPr lang="es-CO" sz="1800" dirty="0" smtClean="0"/>
              <a:t>dio </a:t>
            </a:r>
            <a:r>
              <a:rPr lang="es-CO" sz="1800" dirty="0" smtClean="0"/>
              <a:t>la </a:t>
            </a:r>
            <a:r>
              <a:rPr lang="es-CO" sz="1800" dirty="0" smtClean="0"/>
              <a:t>bienvenida a su nuevo </a:t>
            </a:r>
            <a:r>
              <a:rPr lang="es-CO" sz="1800" dirty="0" smtClean="0"/>
              <a:t>Decano del Medio </a:t>
            </a:r>
            <a:r>
              <a:rPr lang="es-CO" sz="1800" dirty="0" smtClean="0"/>
              <a:t>Universitario, Padre </a:t>
            </a:r>
            <a:r>
              <a:rPr lang="es-CO" sz="1800" dirty="0" smtClean="0"/>
              <a:t>Gilberto </a:t>
            </a:r>
            <a:r>
              <a:rPr lang="es-CO" sz="1800" dirty="0" err="1" smtClean="0"/>
              <a:t>Cely</a:t>
            </a:r>
            <a:r>
              <a:rPr lang="es-CO" sz="1800" dirty="0" smtClean="0"/>
              <a:t> Galindo, </a:t>
            </a:r>
            <a:r>
              <a:rPr lang="es-CO" sz="1800" dirty="0" smtClean="0"/>
              <a:t>S.J.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sábado 27 de marzo, los miembros del Grupo de estudio en Contabilidad Internacional (</a:t>
            </a:r>
            <a:r>
              <a:rPr lang="es-CO" sz="1800" cap="small" dirty="0" err="1" smtClean="0"/>
              <a:t>geci</a:t>
            </a:r>
            <a:r>
              <a:rPr lang="es-CO" sz="1800" dirty="0" smtClean="0"/>
              <a:t>) se reunieron en la Biblioteca Central y analizaron el contenido de 46 libros de reciente adquisición.</a:t>
            </a:r>
            <a:r>
              <a:rPr lang="es-CO" sz="1800" cap="small" dirty="0" smtClean="0"/>
              <a:t> </a:t>
            </a:r>
            <a:endParaRPr lang="es-CO" sz="1800" cap="small" dirty="0" smtClean="0"/>
          </a:p>
          <a:p>
            <a:r>
              <a:rPr lang="es-CO" sz="1800" cap="small" dirty="0" smtClean="0"/>
              <a:t>C</a:t>
            </a:r>
            <a:r>
              <a:rPr lang="es-CO" sz="1800" dirty="0" smtClean="0"/>
              <a:t>on </a:t>
            </a:r>
            <a:r>
              <a:rPr lang="es-CO" sz="1800" dirty="0" smtClean="0"/>
              <a:t>ocasión de la Semana Santa se suspendieron las actividades académicas del 29 de marzo al 3 de abril, lapso durante el cual se realizaron labores de actualización y mantenimiento de la infraestructura tecnológica y del respaldo eléctrico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328</TotalTime>
  <Words>472</Words>
  <Application>Microsoft Office PowerPoint</Application>
  <PresentationFormat>Presentación en pantalla (4:3)</PresentationFormat>
  <Paragraphs>21</Paragraphs>
  <Slides>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Viajes</vt:lpstr>
      <vt:lpstr>Registro contable</vt:lpstr>
      <vt:lpstr>Diapositiva 2</vt:lpstr>
      <vt:lpstr>Diapositiva 3</vt:lpstr>
      <vt:lpstr>Diapositiva 4</vt:lpstr>
    </vt:vector>
  </TitlesOfParts>
  <Company>Pontificia Universidad Javeriana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50</cp:revision>
  <dcterms:created xsi:type="dcterms:W3CDTF">2010-02-05T13:43:46Z</dcterms:created>
  <dcterms:modified xsi:type="dcterms:W3CDTF">2010-04-05T14:34:35Z</dcterms:modified>
</cp:coreProperties>
</file>