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28/10/2011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28/10/2011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28/10/2011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28/10/2011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28/10/2011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28/10/2011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28/10/2011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28/10/2011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80, </a:t>
            </a:r>
            <a:r>
              <a:rPr lang="es-CO" dirty="0" smtClean="0"/>
              <a:t>octubre </a:t>
            </a:r>
            <a:r>
              <a:rPr lang="es-CO" dirty="0" smtClean="0"/>
              <a:t>31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324 - Contrapartida 421 - Registro contable </a:t>
            </a:r>
            <a:r>
              <a:rPr lang="es-CO" sz="1800" dirty="0" smtClean="0"/>
              <a:t>79.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</a:t>
            </a:r>
            <a:r>
              <a:rPr lang="es-CO" sz="1800" dirty="0" smtClean="0"/>
              <a:t>Grupo de Estudios en Contabilidad Internacional (GECI) continuó el </a:t>
            </a:r>
            <a:r>
              <a:rPr lang="es-CO" sz="1800" dirty="0" smtClean="0"/>
              <a:t>estudio </a:t>
            </a:r>
            <a:r>
              <a:rPr lang="es-CO" sz="1800" dirty="0" smtClean="0"/>
              <a:t>del estado de flujos de efectivo.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miércoles 26 de octubre pasado se llevó a cabo la III versión del Foro de Firmas, el cual contó con el patrocinio de 36 empresas de contadores. A participar en él se convocaron profesores de 32 programas de Contaduría de la ciudad de Bogotá.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el </a:t>
            </a:r>
            <a:r>
              <a:rPr lang="es-CO" sz="1800" dirty="0" smtClean="0"/>
              <a:t>capítulo </a:t>
            </a:r>
            <a:r>
              <a:rPr lang="es-CO" sz="1800" dirty="0" smtClean="0"/>
              <a:t>19 de </a:t>
            </a:r>
            <a:r>
              <a:rPr lang="es-CO" sz="1800" dirty="0"/>
              <a:t>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Documenting Work </a:t>
            </a:r>
            <a:r>
              <a:rPr lang="en-US" sz="1800" dirty="0" smtClean="0"/>
              <a:t>Performed.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Comité </a:t>
            </a:r>
            <a:r>
              <a:rPr lang="es-CO" sz="1800" dirty="0"/>
              <a:t>de Investigación y Ética </a:t>
            </a:r>
            <a:r>
              <a:rPr lang="es-CO" sz="1800" dirty="0" smtClean="0"/>
              <a:t>fue convocado para el </a:t>
            </a:r>
            <a:r>
              <a:rPr lang="es-CO" sz="1800" dirty="0"/>
              <a:t>día jueves 10 de noviembre, a las 10:00 a.m., en la sala de consejo de la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</a:t>
            </a:r>
            <a:r>
              <a:rPr lang="es-CO" sz="1800" dirty="0" smtClean="0"/>
              <a:t>planta consideraron dos nuevas propuestas de investigación.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borrador del proyecto </a:t>
            </a:r>
            <a:r>
              <a:rPr lang="es-CO" sz="1800" dirty="0"/>
              <a:t>de investigación </a:t>
            </a:r>
            <a:r>
              <a:rPr lang="es-CO" sz="1800" i="1" dirty="0"/>
              <a:t>P</a:t>
            </a:r>
            <a:r>
              <a:rPr lang="es-CO" sz="1800" i="1" dirty="0" smtClean="0"/>
              <a:t>ropuesta de convergencia hacia estándares internacionales de contabilidad e información financiera en </a:t>
            </a:r>
            <a:r>
              <a:rPr lang="es-CO" sz="1800" i="1" dirty="0"/>
              <a:t>C</a:t>
            </a:r>
            <a:r>
              <a:rPr lang="es-CO" sz="1800" i="1" dirty="0" smtClean="0"/>
              <a:t>olombia.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Las matrículas del programa de Contaduría Pública serán incrementadas un 3.5%.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La profesora Martha Liliana Arias participó en la II Jornada del Foro AECA Instrumentos financieros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aprobó la ejecución del proyecto de </a:t>
            </a:r>
            <a:r>
              <a:rPr lang="es-CO" sz="1800" dirty="0"/>
              <a:t>investigación </a:t>
            </a:r>
            <a:r>
              <a:rPr lang="es-CO" sz="1800" i="1" dirty="0"/>
              <a:t>Pertinencia de los estándares internacionales de valuación emitidos por el IVSC y de las prácticas actuales de valuación de activos aplicadas en Colombia en la preparación de la información financiera bajo </a:t>
            </a:r>
            <a:r>
              <a:rPr lang="es-CO" sz="1800" i="1" dirty="0" smtClean="0"/>
              <a:t>NIIF.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comité administrativo de la Red para la formación en Revisoría Fiscal se reunió en la Universidad Libre y discutió sobre sus futuras actividades, incluido el VI Encuentro de profesores de revisoría fiscal.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2726</TotalTime>
  <Words>307</Words>
  <Application>Microsoft Office PowerPoint</Application>
  <PresentationFormat>On-screen Show (4:3)</PresentationFormat>
  <Paragraphs>24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666</cp:revision>
  <dcterms:created xsi:type="dcterms:W3CDTF">2010-02-05T13:43:46Z</dcterms:created>
  <dcterms:modified xsi:type="dcterms:W3CDTF">2011-10-28T20:53:26Z</dcterms:modified>
</cp:coreProperties>
</file>