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04/11/2011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04/11/2011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04/11/2011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04/11/2011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04/11/2011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04/11/2011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04/11/2011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04/11/2011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04/11/2011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04/11/2011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04/11/2011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04/11/2011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04/11/2011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81, noviembre 8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325 - Contrapartida 422 a 425 - Registro contable </a:t>
            </a:r>
            <a:r>
              <a:rPr lang="es-CO" sz="1800" dirty="0" smtClean="0"/>
              <a:t>80.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</a:t>
            </a:r>
            <a:r>
              <a:rPr lang="es-CO" sz="1800" dirty="0" smtClean="0"/>
              <a:t>Centro de Estudios en Derecho Contable (CEDC) avanzó en el estudio de la norma sobre segmentos de operación.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mensual, la Comisión del Área Contable revisó los avances de las unidades académicas correspondientes al segundo semestre del año 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el capítulo </a:t>
            </a:r>
            <a:r>
              <a:rPr lang="es-CO" sz="1800" dirty="0" smtClean="0"/>
              <a:t>20 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Reporting – </a:t>
            </a:r>
            <a:r>
              <a:rPr lang="en-US" sz="1800" dirty="0" smtClean="0"/>
              <a:t>Overview e </a:t>
            </a:r>
            <a:r>
              <a:rPr lang="en-US" sz="1800" dirty="0" err="1" smtClean="0"/>
              <a:t>inició</a:t>
            </a:r>
            <a:r>
              <a:rPr lang="en-US" sz="1800" dirty="0" smtClean="0"/>
              <a:t> el </a:t>
            </a:r>
            <a:r>
              <a:rPr lang="en-US" sz="1800" dirty="0" err="1" smtClean="0"/>
              <a:t>estudio</a:t>
            </a:r>
            <a:r>
              <a:rPr lang="en-US" sz="1800" dirty="0" smtClean="0"/>
              <a:t> del </a:t>
            </a:r>
            <a:r>
              <a:rPr lang="en-US" sz="1800" dirty="0" err="1" smtClean="0"/>
              <a:t>capítulo</a:t>
            </a:r>
            <a:r>
              <a:rPr lang="en-US" sz="1800" dirty="0"/>
              <a:t> 21, Evaluating Audit </a:t>
            </a:r>
            <a:r>
              <a:rPr lang="en-US" sz="1800" dirty="0" smtClean="0"/>
              <a:t>Evidence.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</a:t>
            </a:r>
            <a:r>
              <a:rPr lang="es-CO" sz="1800" dirty="0" smtClean="0"/>
              <a:t>a General divulgó las estadísticas de consulta de la suscripción a IASB.</a:t>
            </a:r>
          </a:p>
          <a:p>
            <a:r>
              <a:rPr lang="es-CO" sz="1800" dirty="0" smtClean="0"/>
              <a:t>En su plenaria del viernes 4 de noviembre, los profesores volvieron a dialogar en </a:t>
            </a:r>
            <a:r>
              <a:rPr lang="es-CO" sz="1800" dirty="0"/>
              <a:t>torno a </a:t>
            </a:r>
            <a:r>
              <a:rPr lang="es-CO" sz="1800" dirty="0" smtClean="0"/>
              <a:t>la “Pedagogía </a:t>
            </a:r>
            <a:r>
              <a:rPr lang="es-CO" sz="1800" dirty="0"/>
              <a:t>Ignaciana</a:t>
            </a:r>
            <a:r>
              <a:rPr lang="es-CO" sz="1800" dirty="0" smtClean="0"/>
              <a:t>”, </a:t>
            </a:r>
            <a:r>
              <a:rPr lang="es-CO" sz="1800" dirty="0"/>
              <a:t>de la mano del profesor Esteban </a:t>
            </a:r>
            <a:r>
              <a:rPr lang="es-CO" sz="1800" dirty="0" smtClean="0"/>
              <a:t>Ocampo.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</a:t>
            </a:r>
            <a:r>
              <a:rPr lang="es-CO" sz="1800" dirty="0" smtClean="0"/>
              <a:t>continuaron considerando las nuevas </a:t>
            </a:r>
            <a:r>
              <a:rPr lang="es-CO" sz="1800" dirty="0" smtClean="0"/>
              <a:t>propuestas de investigación</a:t>
            </a:r>
            <a:r>
              <a:rPr lang="es-CO" sz="1800" dirty="0" smtClean="0"/>
              <a:t>.</a:t>
            </a:r>
          </a:p>
          <a:p>
            <a:r>
              <a:rPr lang="es-CO" sz="1800" dirty="0"/>
              <a:t>Se divulgó la </a:t>
            </a:r>
            <a:r>
              <a:rPr lang="es-CO" sz="1800" dirty="0" smtClean="0"/>
              <a:t>convocatoria general para profesores hora cátedra.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Universidad inició </a:t>
            </a:r>
            <a:r>
              <a:rPr lang="es-CO" sz="1800" dirty="0"/>
              <a:t>un proceso </a:t>
            </a:r>
            <a:r>
              <a:rPr lang="es-CO" sz="1800" dirty="0" smtClean="0"/>
              <a:t>de recolección </a:t>
            </a:r>
            <a:r>
              <a:rPr lang="es-CO" sz="1800" dirty="0"/>
              <a:t>de información relacionada con la medición de </a:t>
            </a:r>
            <a:r>
              <a:rPr lang="es-CO" sz="1800" dirty="0" smtClean="0"/>
              <a:t>clima organizacional.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Estudiantes del pregrado en Contaduría </a:t>
            </a:r>
            <a:r>
              <a:rPr lang="es-CO" sz="1800" dirty="0"/>
              <a:t>Pública participarán en el I C</a:t>
            </a:r>
            <a:r>
              <a:rPr lang="es-CO" sz="1800" dirty="0" smtClean="0"/>
              <a:t>ongreso </a:t>
            </a:r>
            <a:r>
              <a:rPr lang="es-CO" sz="1800" dirty="0"/>
              <a:t>I</a:t>
            </a:r>
            <a:r>
              <a:rPr lang="es-CO" sz="1800" dirty="0" smtClean="0"/>
              <a:t>nternacional de Investigación </a:t>
            </a:r>
            <a:r>
              <a:rPr lang="es-CO" sz="1800" dirty="0"/>
              <a:t>C</a:t>
            </a:r>
            <a:r>
              <a:rPr lang="es-CO" sz="1800" dirty="0" smtClean="0"/>
              <a:t>ontable y III </a:t>
            </a:r>
            <a:r>
              <a:rPr lang="es-CO" sz="1800" dirty="0"/>
              <a:t>E</a:t>
            </a:r>
            <a:r>
              <a:rPr lang="es-CO" sz="1800" dirty="0" smtClean="0"/>
              <a:t>ncuentro de Investigación, organizados por la Universidad del Magdalena.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Del 8 al 11 de noviembre </a:t>
            </a:r>
            <a:r>
              <a:rPr lang="es-CO" sz="1800" dirty="0"/>
              <a:t>se realizarán </a:t>
            </a:r>
            <a:r>
              <a:rPr lang="es-CO" sz="1800" dirty="0" smtClean="0"/>
              <a:t>las </a:t>
            </a:r>
            <a:r>
              <a:rPr lang="es-CO" sz="1800" dirty="0"/>
              <a:t>II Jornadas de </a:t>
            </a:r>
            <a:r>
              <a:rPr lang="es-CO" sz="1800" dirty="0" smtClean="0"/>
              <a:t>Investigación.</a:t>
            </a:r>
          </a:p>
          <a:p>
            <a:r>
              <a:rPr lang="es-CO" sz="1800" dirty="0" smtClean="0"/>
              <a:t>Se convocaron las elecciones de miembros del COPASO.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Avanzan los trabajos de un nuevo diseño de las materias de la Unidad de Sistemas de Información.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2776</TotalTime>
  <Words>284</Words>
  <Application>Microsoft Office PowerPoint</Application>
  <PresentationFormat>On-screen Show (4:3)</PresentationFormat>
  <Paragraphs>26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679</cp:revision>
  <dcterms:created xsi:type="dcterms:W3CDTF">2010-02-05T13:43:46Z</dcterms:created>
  <dcterms:modified xsi:type="dcterms:W3CDTF">2011-11-04T21:40:24Z</dcterms:modified>
</cp:coreProperties>
</file>