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4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18/11/2011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7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8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18/11/2011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18/11/2011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18/11/2011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18/11/2011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18/11/2011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18/11/2011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18/11/2011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18/11/2011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18/11/2011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18/11/2011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18/11/2011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18/11/2011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82, </a:t>
            </a:r>
            <a:r>
              <a:rPr lang="es-CO" dirty="0" smtClean="0"/>
              <a:t>noviembre </a:t>
            </a:r>
            <a:r>
              <a:rPr lang="es-CO" dirty="0" smtClean="0"/>
              <a:t>21 </a:t>
            </a:r>
            <a:r>
              <a:rPr lang="es-CO" dirty="0" smtClean="0"/>
              <a:t>de 2011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326 - Contrapartida 426 a 429 - Registro contable </a:t>
            </a:r>
            <a:r>
              <a:rPr lang="es-CO" sz="1800" dirty="0" smtClean="0"/>
              <a:t>81.</a:t>
            </a:r>
          </a:p>
          <a:p>
            <a:r>
              <a:rPr lang="es-CO" sz="1800" dirty="0"/>
              <a:t>Circuló la invitación al curso de Huellas ignacianas I, que se realizará en febrero de </a:t>
            </a:r>
            <a:r>
              <a:rPr lang="es-CO" sz="1800" dirty="0" smtClean="0"/>
              <a:t>2012.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Se llevó a cabo una convocatoria general para vincular profesores de cátedra.</a:t>
            </a:r>
          </a:p>
          <a:p>
            <a:pPr lvl="0"/>
            <a:r>
              <a:rPr lang="es-CO" sz="1800" dirty="0"/>
              <a:t>Se divulgó el cronograma de cierre de fin de año de los procesos administrativos de la </a:t>
            </a:r>
            <a:r>
              <a:rPr lang="es-CO" sz="1800" dirty="0" smtClean="0"/>
              <a:t>Facultad.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4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cuerpo de profesores continuó perfeccionando sus propuestas de proyectos de investigación.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Se está tratando de organizar la participación de los profesores en la consulta pública abierta por el Consejo Técnico de la Contaduría Pública sobre las normas para los grupos de empresas 1 y 2.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Grupo de Estudios en Aseguramiento de Información (GEAI) </a:t>
            </a:r>
            <a:r>
              <a:rPr lang="es-CO" sz="1800" dirty="0" smtClean="0"/>
              <a:t>estudió el capítulo </a:t>
            </a:r>
            <a:r>
              <a:rPr lang="es-CO" sz="1800" dirty="0" smtClean="0"/>
              <a:t>22 </a:t>
            </a:r>
            <a:r>
              <a:rPr lang="es-CO" sz="1800" dirty="0" smtClean="0"/>
              <a:t>de </a:t>
            </a:r>
            <a:r>
              <a:rPr lang="es-CO" sz="1800" dirty="0"/>
              <a:t>la </a:t>
            </a:r>
            <a:r>
              <a:rPr lang="en-US" sz="1800" i="1" dirty="0"/>
              <a:t>Guide to Using International Standards on Auditing in the Audits of Small- and Medium-Sized Entities</a:t>
            </a:r>
            <a:r>
              <a:rPr lang="en-US" sz="1800" dirty="0"/>
              <a:t>, </a:t>
            </a:r>
            <a:r>
              <a:rPr lang="en-US" sz="1800" dirty="0"/>
              <a:t>Communicating with Those Charged With </a:t>
            </a:r>
            <a:r>
              <a:rPr lang="en-US" sz="1800" dirty="0" smtClean="0"/>
              <a:t>Governance.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pusieron a disposición de los asistentes las presentaciones de la III versión del Foro de Firmas.</a:t>
            </a:r>
          </a:p>
          <a:p>
            <a:r>
              <a:rPr lang="es-CO" sz="1800" dirty="0" smtClean="0"/>
              <a:t>Por solicitud del Vicerrector Académico , los profesores de planta volvieron a conversar sobre el futuro cambio de directores de Carrera y Posgrados.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</a:t>
            </a:r>
            <a:r>
              <a:rPr lang="es-CO" sz="1800" dirty="0"/>
              <a:t>divulgó la </a:t>
            </a:r>
            <a:r>
              <a:rPr lang="es-CO" sz="1800" dirty="0" smtClean="0"/>
              <a:t>convocatoria </a:t>
            </a:r>
            <a:r>
              <a:rPr lang="es-CO" sz="1800" dirty="0"/>
              <a:t>de la Copa </a:t>
            </a:r>
            <a:r>
              <a:rPr lang="es-CO" sz="1800" dirty="0" smtClean="0"/>
              <a:t>Navidad.</a:t>
            </a:r>
          </a:p>
          <a:p>
            <a:r>
              <a:rPr lang="es-CO" sz="1800" dirty="0" smtClean="0"/>
              <a:t>A </a:t>
            </a:r>
            <a:r>
              <a:rPr lang="es-CO" sz="1800" dirty="0"/>
              <a:t>la fecha han sido respondidas por la Comunidad Universitaria un total de 1278 encuestas </a:t>
            </a:r>
            <a:r>
              <a:rPr lang="es-CO" sz="1800" dirty="0" smtClean="0"/>
              <a:t>sobre los servicios </a:t>
            </a:r>
            <a:r>
              <a:rPr lang="es-CO" sz="1800" dirty="0"/>
              <a:t>de </a:t>
            </a:r>
            <a:r>
              <a:rPr lang="es-CO" sz="1800" dirty="0" smtClean="0"/>
              <a:t>alimentación.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4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presentaron ante el Consejo de la Facultad los </a:t>
            </a:r>
            <a:r>
              <a:rPr lang="es-CO" sz="1800" dirty="0"/>
              <a:t>indicadores de desempeño global (nivel estratégico) adoptados por la Universidad, gracias a la aprobación que le otorgó el Consejo Directivo Universitario el  10 de agosto de este </a:t>
            </a:r>
            <a:r>
              <a:rPr lang="es-CO" sz="1800" dirty="0" smtClean="0"/>
              <a:t>año.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renovó la suscripción al </a:t>
            </a:r>
            <a:r>
              <a:rPr lang="es-CO" sz="1800" dirty="0"/>
              <a:t>servicio de acceso a la </a:t>
            </a:r>
            <a:r>
              <a:rPr lang="es-CO" sz="1800" dirty="0" smtClean="0"/>
              <a:t>base </a:t>
            </a:r>
            <a:r>
              <a:rPr lang="es-CO" sz="1800" dirty="0"/>
              <a:t>de </a:t>
            </a:r>
            <a:r>
              <a:rPr lang="es-CO" sz="1800" dirty="0" smtClean="0"/>
              <a:t>datos </a:t>
            </a:r>
            <a:r>
              <a:rPr lang="es-CO" sz="1800" dirty="0"/>
              <a:t>e-IFRS (International </a:t>
            </a:r>
            <a:r>
              <a:rPr lang="es-CO" sz="1800" dirty="0" err="1"/>
              <a:t>Accounting</a:t>
            </a:r>
            <a:r>
              <a:rPr lang="es-CO" sz="1800" dirty="0"/>
              <a:t> </a:t>
            </a:r>
            <a:r>
              <a:rPr lang="es-CO" sz="1800" dirty="0" err="1"/>
              <a:t>Standards</a:t>
            </a:r>
            <a:r>
              <a:rPr lang="es-CO" sz="1800" dirty="0"/>
              <a:t> </a:t>
            </a:r>
            <a:r>
              <a:rPr lang="es-CO" sz="1800" dirty="0" err="1"/>
              <a:t>Committee</a:t>
            </a:r>
            <a:r>
              <a:rPr lang="es-CO" sz="1800" dirty="0"/>
              <a:t> </a:t>
            </a:r>
            <a:r>
              <a:rPr lang="es-CO" sz="1800" dirty="0" err="1"/>
              <a:t>Foundation</a:t>
            </a:r>
            <a:r>
              <a:rPr lang="es-CO" sz="1800" dirty="0"/>
              <a:t>) </a:t>
            </a:r>
            <a:endParaRPr lang="es-CO" sz="1800" dirty="0" smtClean="0"/>
          </a:p>
          <a:p>
            <a:pPr>
              <a:buClr>
                <a:srgbClr val="F0A22E"/>
              </a:buClr>
            </a:pPr>
            <a:r>
              <a:rPr lang="es-CO" sz="1800" dirty="0" smtClean="0"/>
              <a:t>Están en curso los </a:t>
            </a:r>
            <a:r>
              <a:rPr lang="es-CO" sz="1800" dirty="0"/>
              <a:t>procesos para </a:t>
            </a:r>
            <a:r>
              <a:rPr lang="es-CO" sz="1800" dirty="0" smtClean="0"/>
              <a:t>la renovación </a:t>
            </a:r>
            <a:r>
              <a:rPr lang="es-CO" sz="1800" dirty="0"/>
              <a:t>del </a:t>
            </a:r>
            <a:r>
              <a:rPr lang="es-CO" sz="1800" dirty="0" smtClean="0"/>
              <a:t>registro calificado </a:t>
            </a:r>
            <a:r>
              <a:rPr lang="es-CO" sz="1800" dirty="0"/>
              <a:t>de la Especialización en Revisoría </a:t>
            </a:r>
            <a:r>
              <a:rPr lang="es-CO" sz="1800" dirty="0" smtClean="0"/>
              <a:t>Fiscal.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5 de diciembre el INCP hará un reconocimiento al mejor </a:t>
            </a:r>
            <a:r>
              <a:rPr lang="es-CO" sz="1800" dirty="0" err="1" smtClean="0"/>
              <a:t>Ecaes</a:t>
            </a:r>
            <a:r>
              <a:rPr lang="es-CO" sz="1800" dirty="0" smtClean="0"/>
              <a:t>, logrado por la contadora javeriana Sabina Talero.</a:t>
            </a:r>
          </a:p>
          <a:p>
            <a:r>
              <a:rPr lang="es-CO" sz="1800" dirty="0"/>
              <a:t>Se </a:t>
            </a:r>
            <a:r>
              <a:rPr lang="es-CO" sz="1800" dirty="0" smtClean="0"/>
              <a:t>reunió el </a:t>
            </a:r>
            <a:r>
              <a:rPr lang="es-CO" sz="1800" dirty="0"/>
              <a:t>comité de trabajos de grado </a:t>
            </a:r>
            <a:r>
              <a:rPr lang="es-CO" sz="1800" dirty="0" smtClean="0"/>
              <a:t>para oír las sustentaciones de los trabajos finales </a:t>
            </a:r>
            <a:r>
              <a:rPr lang="es-CO" sz="1800" dirty="0"/>
              <a:t>de Ana Milena Benavides Cepeda y Hugo Giovanni Guevara </a:t>
            </a:r>
            <a:r>
              <a:rPr lang="es-CO" sz="1800" dirty="0" smtClean="0"/>
              <a:t>Navarrete.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de Estudios en Contabilidad Internacional avanzó en su análisis del estado de flujos de efectivo.</a:t>
            </a:r>
          </a:p>
          <a:p>
            <a:pPr>
              <a:buClr>
                <a:srgbClr val="F0A22E"/>
              </a:buClr>
            </a:pPr>
            <a:r>
              <a:rPr lang="es-CO" sz="1800" dirty="0"/>
              <a:t>Los estudiantes javerianos </a:t>
            </a:r>
            <a:r>
              <a:rPr lang="es-CO" sz="1800" dirty="0" smtClean="0"/>
              <a:t>invitaron </a:t>
            </a:r>
            <a:r>
              <a:rPr lang="es-CO" sz="1800" dirty="0"/>
              <a:t>a su asamblea </a:t>
            </a:r>
            <a:r>
              <a:rPr lang="es-CO" sz="1800" dirty="0" smtClean="0"/>
              <a:t>del jueves </a:t>
            </a:r>
            <a:r>
              <a:rPr lang="es-CO" sz="1800" dirty="0"/>
              <a:t>17 de noviembre de 12 m. a 4 p.m. en el auditorio Alejandro </a:t>
            </a:r>
            <a:r>
              <a:rPr lang="es-CO" sz="1800" dirty="0" smtClean="0"/>
              <a:t>Novoa.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6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61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4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Buscando mejorar la prestación de servicios de la </a:t>
            </a:r>
            <a:r>
              <a:rPr lang="es-CO" sz="1800" dirty="0" smtClean="0"/>
              <a:t>ventanilla única </a:t>
            </a:r>
            <a:r>
              <a:rPr lang="es-CO" sz="1800" dirty="0"/>
              <a:t>de atención de los servicios que ofrecen la Secretaría General y la Oficina de Admisiones y Registro Académico, se informa del nuevo horario todos los sábados de 9 am a 1 </a:t>
            </a:r>
            <a:r>
              <a:rPr lang="es-CO" sz="1800" dirty="0" smtClean="0"/>
              <a:t>pm.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iniciaron las labores de edición del próximo número de Vademécum.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Circuló </a:t>
            </a:r>
            <a:r>
              <a:rPr lang="es-CO" sz="1800" dirty="0"/>
              <a:t>el libro Capitalismo y empresa: reflexiones desde la ética y la </a:t>
            </a:r>
            <a:r>
              <a:rPr lang="es-CO" sz="1800" dirty="0" smtClean="0"/>
              <a:t>RSE.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7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31262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viernes 18 de noviembre la Carrera de Contaduría Pública organizó una actividad lúdica con motivo de la culminación de las clases del período 2011-30.</a:t>
            </a:r>
          </a:p>
          <a:p>
            <a:r>
              <a:rPr lang="es-CO" sz="1800" dirty="0" smtClean="0"/>
              <a:t>Están en curso las actividades de evaluación de profesores por parte de los estudiantes.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miembros de los centros de estudios fueron invitados a un desayuno para el 14 de diciembre próximo.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Se diseñó una camiseta para distinguir los miembros del programa de Contaduría Pública.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8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24755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4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2912</TotalTime>
  <Words>563</Words>
  <Application>Microsoft Office PowerPoint</Application>
  <PresentationFormat>On-screen Show (4:3)</PresentationFormat>
  <Paragraphs>42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706</cp:revision>
  <dcterms:created xsi:type="dcterms:W3CDTF">2010-02-05T13:43:46Z</dcterms:created>
  <dcterms:modified xsi:type="dcterms:W3CDTF">2011-11-18T16:57:05Z</dcterms:modified>
</cp:coreProperties>
</file>