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240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28/11/2011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>
                <a:solidFill>
                  <a:prstClr val="black"/>
                </a:solidFill>
              </a:rPr>
              <a:pPr/>
              <a:t>6</a:t>
            </a:fld>
            <a:endParaRPr lang="es-C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>
                <a:solidFill>
                  <a:prstClr val="black"/>
                </a:solidFill>
              </a:rPr>
              <a:pPr/>
              <a:t>7</a:t>
            </a:fld>
            <a:endParaRPr lang="es-C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>
                <a:solidFill>
                  <a:prstClr val="black"/>
                </a:solidFill>
              </a:rPr>
              <a:pPr/>
              <a:t>8</a:t>
            </a:fld>
            <a:endParaRPr lang="es-C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28/11/2011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28/11/2011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28/11/2011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28/11/2011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28/11/2011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28/11/2011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28/11/2011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28/11/2011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28/11/2011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28/11/2011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28/11/2011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28/11/2011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83, </a:t>
            </a:r>
            <a:r>
              <a:rPr lang="es-CO" dirty="0" smtClean="0"/>
              <a:t>noviembre </a:t>
            </a:r>
            <a:r>
              <a:rPr lang="es-CO" dirty="0" smtClean="0"/>
              <a:t>28 </a:t>
            </a:r>
            <a:r>
              <a:rPr lang="es-CO" dirty="0" smtClean="0"/>
              <a:t>de 2011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327 - Contrapartida 430 a 443 - Registro contable </a:t>
            </a:r>
            <a:r>
              <a:rPr lang="es-CO" sz="1800" dirty="0" smtClean="0"/>
              <a:t>82.</a:t>
            </a:r>
          </a:p>
          <a:p>
            <a:r>
              <a:rPr lang="es-CO" sz="1800" dirty="0" smtClean="0"/>
              <a:t>Continúan las </a:t>
            </a:r>
            <a:r>
              <a:rPr lang="es-CO" sz="1800" dirty="0"/>
              <a:t>acciones para la </a:t>
            </a:r>
            <a:r>
              <a:rPr lang="es-CO" sz="1800" dirty="0" smtClean="0"/>
              <a:t>renovación </a:t>
            </a:r>
            <a:r>
              <a:rPr lang="es-CO" sz="1800" dirty="0"/>
              <a:t>del </a:t>
            </a:r>
            <a:r>
              <a:rPr lang="es-CO" sz="1800" dirty="0" smtClean="0"/>
              <a:t>registro calificado </a:t>
            </a:r>
            <a:r>
              <a:rPr lang="es-CO" sz="1800" dirty="0"/>
              <a:t>de la Especialización en Revisoría </a:t>
            </a:r>
            <a:r>
              <a:rPr lang="es-CO" sz="1800" dirty="0" smtClean="0"/>
              <a:t>Fiscal.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lvl="0"/>
            <a:r>
              <a:rPr lang="es-CO" sz="1800" dirty="0" smtClean="0"/>
              <a:t>El contador javeriano Luis Humberto Ramírez participó en </a:t>
            </a:r>
            <a:r>
              <a:rPr lang="es-CO" sz="1800" dirty="0"/>
              <a:t>el seminario </a:t>
            </a:r>
            <a:r>
              <a:rPr lang="es-CO" sz="1800" dirty="0" smtClean="0"/>
              <a:t>“Los </a:t>
            </a:r>
            <a:r>
              <a:rPr lang="es-CO" sz="1800" dirty="0"/>
              <a:t>Estándares Contables Internacionales y sus Impactos en la </a:t>
            </a:r>
            <a:r>
              <a:rPr lang="es-CO" sz="1800" dirty="0" smtClean="0"/>
              <a:t>Economía </a:t>
            </a:r>
            <a:r>
              <a:rPr lang="es-CO" sz="1800" dirty="0"/>
              <a:t>Solidaria </a:t>
            </a:r>
            <a:r>
              <a:rPr lang="es-CO" sz="1800" dirty="0" smtClean="0"/>
              <a:t>Colombiana”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1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200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En su reuni</a:t>
            </a:r>
            <a:r>
              <a:rPr lang="es-CO" sz="1800" dirty="0" smtClean="0"/>
              <a:t>ón semanal los profesores de planta analizaron el </a:t>
            </a:r>
            <a:r>
              <a:rPr lang="es-CO" sz="1800" dirty="0"/>
              <a:t>anteproyecto intitulado </a:t>
            </a:r>
            <a:r>
              <a:rPr lang="es-CO" sz="1800" dirty="0" smtClean="0"/>
              <a:t>“Correspondencia </a:t>
            </a:r>
            <a:r>
              <a:rPr lang="es-CO" sz="1800" dirty="0"/>
              <a:t>entre las declaraciones de </a:t>
            </a:r>
            <a:r>
              <a:rPr lang="es-CO" sz="1800" dirty="0" err="1"/>
              <a:t>RSE</a:t>
            </a:r>
            <a:r>
              <a:rPr lang="es-CO" sz="1800" dirty="0"/>
              <a:t> de la gran empresa colombiana y los reportes y estados contables. Aproximaciones mediante estudios de </a:t>
            </a:r>
            <a:r>
              <a:rPr lang="es-CO" sz="1800" dirty="0" smtClean="0"/>
              <a:t>caso”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/>
              <a:t>El Grupo de Estudios en Aseguramiento de Información (GEAI) </a:t>
            </a:r>
            <a:r>
              <a:rPr lang="es-CO" sz="1800" dirty="0" smtClean="0"/>
              <a:t>estudió </a:t>
            </a:r>
            <a:r>
              <a:rPr lang="es-CO" sz="1800" dirty="0" smtClean="0"/>
              <a:t>el capítulo 23 </a:t>
            </a:r>
            <a:r>
              <a:rPr lang="es-CO" sz="1800" dirty="0" smtClean="0"/>
              <a:t>de </a:t>
            </a:r>
            <a:r>
              <a:rPr lang="es-CO" sz="1800" dirty="0"/>
              <a:t>la </a:t>
            </a:r>
            <a:r>
              <a:rPr lang="en-US" sz="1800" i="1" dirty="0"/>
              <a:t>Guide to Using International Standards on Auditing in the Audits of Small- and Medium-Sized Entities</a:t>
            </a:r>
            <a:r>
              <a:rPr lang="en-US" sz="1800" dirty="0"/>
              <a:t>, </a:t>
            </a:r>
            <a:r>
              <a:rPr lang="en-US" sz="1800" dirty="0"/>
              <a:t>Modifications to the Auditor’s Report.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el marco de </a:t>
            </a:r>
            <a:r>
              <a:rPr lang="es-CO" sz="1800" dirty="0" err="1" smtClean="0"/>
              <a:t>Audire</a:t>
            </a:r>
            <a:r>
              <a:rPr lang="es-CO" sz="1800" dirty="0" smtClean="0"/>
              <a:t>, la </a:t>
            </a:r>
            <a:r>
              <a:rPr lang="es-CO" sz="1800" dirty="0"/>
              <a:t>profesora Carol Faisuli Ortega </a:t>
            </a:r>
            <a:r>
              <a:rPr lang="es-CO" sz="1800" dirty="0" smtClean="0"/>
              <a:t>Algarra pronunció </a:t>
            </a:r>
            <a:r>
              <a:rPr lang="es-CO" sz="1800" dirty="0"/>
              <a:t>la conferencia </a:t>
            </a:r>
            <a:r>
              <a:rPr lang="es-CO" sz="1800" dirty="0" smtClean="0"/>
              <a:t>“Convergencia </a:t>
            </a:r>
            <a:r>
              <a:rPr lang="es-CO" sz="1800" dirty="0"/>
              <a:t>hacia estándares internacionales en Colombia: antecedentes, situación actual y </a:t>
            </a:r>
            <a:r>
              <a:rPr lang="es-CO" sz="1800" dirty="0" smtClean="0"/>
              <a:t>desafíos”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lanzó </a:t>
            </a:r>
            <a:r>
              <a:rPr lang="es-CO" sz="1800" dirty="0"/>
              <a:t>el programa </a:t>
            </a:r>
            <a:r>
              <a:rPr lang="es-CO" sz="1800" dirty="0" smtClean="0"/>
              <a:t>“Familia </a:t>
            </a:r>
            <a:r>
              <a:rPr lang="es-CO" sz="1800" dirty="0"/>
              <a:t>Anfitriona </a:t>
            </a:r>
            <a:r>
              <a:rPr lang="es-CO" sz="1800" dirty="0" smtClean="0"/>
              <a:t>Javeriana”</a:t>
            </a:r>
          </a:p>
          <a:p>
            <a:r>
              <a:rPr lang="es-CO" sz="1800" dirty="0" smtClean="0"/>
              <a:t>El Vicerrector </a:t>
            </a:r>
            <a:r>
              <a:rPr lang="es-CO" sz="1800" dirty="0"/>
              <a:t>Académico divulgó </a:t>
            </a:r>
            <a:r>
              <a:rPr lang="es-CO" sz="1800" dirty="0" smtClean="0"/>
              <a:t>las acciones que </a:t>
            </a:r>
            <a:r>
              <a:rPr lang="es-CO" sz="1800" dirty="0"/>
              <a:t>se implementarán para revisar los lineamientos institucionales sobre dominio de lengua </a:t>
            </a:r>
            <a:r>
              <a:rPr lang="es-CO" sz="1800" dirty="0" smtClean="0"/>
              <a:t>extranjera.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1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200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comité editorial de la Revista Cuadernos de Administración </a:t>
            </a:r>
            <a:r>
              <a:rPr lang="es-CO" sz="1800" dirty="0" smtClean="0"/>
              <a:t>aceptó el artículo “Aportes </a:t>
            </a:r>
            <a:r>
              <a:rPr lang="es-CO" sz="1800" dirty="0"/>
              <a:t>de la información contable para una responsabilidad  empresarial acorde con las necesidades de la sociedad. Una mirada </a:t>
            </a:r>
            <a:r>
              <a:rPr lang="es-CO" sz="1800" dirty="0" smtClean="0"/>
              <a:t>Crítica” escrito por los profesores Gabriel Rueda y María Victoria Uribe.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Se realizaron </a:t>
            </a:r>
            <a:r>
              <a:rPr lang="es-CO" sz="1800" dirty="0"/>
              <a:t>con éxito </a:t>
            </a:r>
            <a:r>
              <a:rPr lang="es-CO" sz="1800" dirty="0" smtClean="0"/>
              <a:t>los “Semilleros </a:t>
            </a:r>
            <a:r>
              <a:rPr lang="es-CO" sz="1800" dirty="0"/>
              <a:t>de Negocios” y los juegos de conocimiento </a:t>
            </a:r>
            <a:r>
              <a:rPr lang="es-CO" sz="1800" dirty="0" smtClean="0"/>
              <a:t>programados por la Unidad de Contabilidad Gerencial.</a:t>
            </a:r>
          </a:p>
          <a:p>
            <a:pPr>
              <a:buClr>
                <a:srgbClr val="F0A22E"/>
              </a:buClr>
            </a:pPr>
            <a:r>
              <a:rPr lang="es-CO" sz="1800" dirty="0" smtClean="0"/>
              <a:t>El sábado 26 de noviembre se graduaron 51 contadores javerianos.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1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200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La Unidad de Sistemas de Información continúa su trabajo de rediseño de las asignaturas de las cuales es responsable.</a:t>
            </a:r>
          </a:p>
          <a:p>
            <a:r>
              <a:rPr lang="es-CO" sz="1800" dirty="0" smtClean="0"/>
              <a:t>El Consejo Académico aprobó una nueva Maestría en Administración.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El trabajo de los profesores Gabriel Rueda y María Victoria Uribe “Perspectivas </a:t>
            </a:r>
            <a:r>
              <a:rPr lang="es-CO" sz="1800" dirty="0"/>
              <a:t>teóricas de integración entre el reconocimiento de la responsabilidad social y el uso del </a:t>
            </a:r>
            <a:r>
              <a:rPr lang="es-CO" sz="1800" dirty="0" err="1"/>
              <a:t>Balanced</a:t>
            </a:r>
            <a:r>
              <a:rPr lang="es-CO" sz="1800" dirty="0"/>
              <a:t> </a:t>
            </a:r>
            <a:r>
              <a:rPr lang="es-CO" sz="1800" dirty="0" err="1"/>
              <a:t>Scorecard</a:t>
            </a:r>
            <a:r>
              <a:rPr lang="es-CO" sz="1800" dirty="0"/>
              <a:t> (</a:t>
            </a:r>
            <a:r>
              <a:rPr lang="es-CO" sz="1800" dirty="0" err="1"/>
              <a:t>BSC</a:t>
            </a:r>
            <a:r>
              <a:rPr lang="es-CO" sz="1800" dirty="0"/>
              <a:t>)“ ha sido aprobado en el XII Congreso Internacional de Costos organizado por </a:t>
            </a:r>
            <a:r>
              <a:rPr lang="es-CO" sz="1800" dirty="0" err="1"/>
              <a:t>Aurco</a:t>
            </a:r>
            <a:r>
              <a:rPr lang="es-CO" sz="1800" dirty="0"/>
              <a:t> (Asociación Uruguaya de </a:t>
            </a:r>
            <a:r>
              <a:rPr lang="es-CO" sz="1800" dirty="0" smtClean="0"/>
              <a:t>costos).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>
                <a:solidFill>
                  <a:srgbClr val="F0A22E">
                    <a:shade val="75000"/>
                  </a:srgbClr>
                </a:solidFill>
              </a:rPr>
              <a:pPr/>
              <a:t>6</a:t>
            </a:fld>
            <a:endParaRPr lang="es-CO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41617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1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200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profesor </a:t>
            </a:r>
            <a:r>
              <a:rPr lang="es-CO" sz="1800" dirty="0" err="1" smtClean="0"/>
              <a:t>Khadyd</a:t>
            </a:r>
            <a:r>
              <a:rPr lang="es-CO" sz="1800" dirty="0" smtClean="0"/>
              <a:t> Arciria presentó el anteproyecto de </a:t>
            </a:r>
            <a:r>
              <a:rPr lang="es-CO" sz="1800" dirty="0"/>
              <a:t>investigación titulado </a:t>
            </a:r>
            <a:r>
              <a:rPr lang="es-CO" sz="1800" dirty="0" smtClean="0"/>
              <a:t>“Criterios para la regulación del sistema documental contable electrónico en Colombia”.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El 23 de noviembre, en la Universidad Militar Nueva Granada, se reunieron los miembros de la Red para la formación en revisoría fiscal, quienes avanzaron en la organización del VI Encuentro de profesores de revisoría fiscal.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>
                <a:solidFill>
                  <a:srgbClr val="F0A22E">
                    <a:shade val="75000"/>
                  </a:srgbClr>
                </a:solidFill>
              </a:rPr>
              <a:pPr/>
              <a:t>7</a:t>
            </a:fld>
            <a:endParaRPr lang="es-CO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31262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Los alumnos Rosa Infante, Oswaldo Velandia y Maria Claudia </a:t>
            </a:r>
            <a:r>
              <a:rPr lang="es-CO" sz="1800" dirty="0" smtClean="0"/>
              <a:t>Melo presentaron su anteproyectos de trabajo de grado.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Circuló la edición de noviembre de 2011 del boletín A Cappella.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>
                <a:solidFill>
                  <a:srgbClr val="F0A22E">
                    <a:shade val="75000"/>
                  </a:srgbClr>
                </a:solidFill>
              </a:rPr>
              <a:pPr/>
              <a:t>8</a:t>
            </a:fld>
            <a:endParaRPr lang="es-CO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24755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2982</TotalTime>
  <Words>466</Words>
  <Application>Microsoft Office PowerPoint</Application>
  <PresentationFormat>Presentación en pantalla (4:3)</PresentationFormat>
  <Paragraphs>35</Paragraphs>
  <Slides>8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hbermude</cp:lastModifiedBy>
  <cp:revision>715</cp:revision>
  <dcterms:created xsi:type="dcterms:W3CDTF">2010-02-05T13:43:46Z</dcterms:created>
  <dcterms:modified xsi:type="dcterms:W3CDTF">2011-11-28T21:17:33Z</dcterms:modified>
</cp:coreProperties>
</file>