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28/11/2011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28/11/2011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28/11/2011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28/11/2011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28/11/2011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28/11/2011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28/11/2011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28/11/2011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28/11/2011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28/11/2011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28/11/2011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83, </a:t>
            </a:r>
            <a:r>
              <a:rPr lang="es-CO" dirty="0" smtClean="0"/>
              <a:t>noviembre </a:t>
            </a:r>
            <a:r>
              <a:rPr lang="es-CO" dirty="0" smtClean="0"/>
              <a:t>28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327 - Contrapartida 430 a 443 - Registro contable </a:t>
            </a:r>
            <a:r>
              <a:rPr lang="es-CO" sz="1800" dirty="0" smtClean="0"/>
              <a:t>82.</a:t>
            </a:r>
          </a:p>
          <a:p>
            <a:r>
              <a:rPr lang="es-CO" sz="1800" dirty="0" smtClean="0"/>
              <a:t>Continúan las </a:t>
            </a:r>
            <a:r>
              <a:rPr lang="es-CO" sz="1800" dirty="0"/>
              <a:t>acciones para la </a:t>
            </a:r>
            <a:r>
              <a:rPr lang="es-CO" sz="1800" dirty="0" smtClean="0"/>
              <a:t>renovación </a:t>
            </a:r>
            <a:r>
              <a:rPr lang="es-CO" sz="1800" dirty="0"/>
              <a:t>del </a:t>
            </a:r>
            <a:r>
              <a:rPr lang="es-CO" sz="1800" dirty="0" smtClean="0"/>
              <a:t>registro calificado </a:t>
            </a:r>
            <a:r>
              <a:rPr lang="es-CO" sz="1800" dirty="0"/>
              <a:t>de la Especialización en Revisoría </a:t>
            </a:r>
            <a:r>
              <a:rPr lang="es-CO" sz="1800" dirty="0" smtClean="0"/>
              <a:t>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contador javeriano Luis Humberto Ramírez participó en </a:t>
            </a:r>
            <a:r>
              <a:rPr lang="es-CO" sz="1800" dirty="0"/>
              <a:t>el seminario </a:t>
            </a:r>
            <a:r>
              <a:rPr lang="es-CO" sz="1800" dirty="0" smtClean="0"/>
              <a:t>“Los </a:t>
            </a:r>
            <a:r>
              <a:rPr lang="es-CO" sz="1800" dirty="0"/>
              <a:t>Estándares Contables Internacionales y sus Impactos en la </a:t>
            </a:r>
            <a:r>
              <a:rPr lang="es-CO" sz="1800" dirty="0" smtClean="0"/>
              <a:t>Economía </a:t>
            </a:r>
            <a:r>
              <a:rPr lang="es-CO" sz="1800" dirty="0"/>
              <a:t>Solidaria </a:t>
            </a:r>
            <a:r>
              <a:rPr lang="es-CO" sz="1800" dirty="0" smtClean="0"/>
              <a:t>Colombiana”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</a:t>
            </a:r>
            <a:r>
              <a:rPr lang="es-CO" sz="1800" dirty="0" smtClean="0"/>
              <a:t>ón semanal los profesores de planta analizaron el </a:t>
            </a:r>
            <a:r>
              <a:rPr lang="es-CO" sz="1800" dirty="0"/>
              <a:t>anteproyecto intitulado </a:t>
            </a:r>
            <a:r>
              <a:rPr lang="es-CO" sz="1800" dirty="0" smtClean="0"/>
              <a:t>“Correspondencia </a:t>
            </a:r>
            <a:r>
              <a:rPr lang="es-CO" sz="1800" dirty="0"/>
              <a:t>entre las declaraciones de </a:t>
            </a:r>
            <a:r>
              <a:rPr lang="es-CO" sz="1800" dirty="0" err="1"/>
              <a:t>RSE</a:t>
            </a:r>
            <a:r>
              <a:rPr lang="es-CO" sz="1800" dirty="0"/>
              <a:t> de la gran empresa colombiana y los reportes y estados contables. Aproximaciones mediante estudios de </a:t>
            </a:r>
            <a:r>
              <a:rPr lang="es-CO" sz="1800" dirty="0" smtClean="0"/>
              <a:t>caso”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estudió </a:t>
            </a:r>
            <a:r>
              <a:rPr lang="es-CO" sz="1800" dirty="0" smtClean="0"/>
              <a:t>el capítulo 23 </a:t>
            </a:r>
            <a:r>
              <a:rPr lang="es-CO" sz="1800" dirty="0" smtClean="0"/>
              <a:t>de </a:t>
            </a:r>
            <a:r>
              <a:rPr lang="es-CO" sz="1800" dirty="0"/>
              <a:t>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/>
              <a:t>Modifications to the Auditor’s Report.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la </a:t>
            </a:r>
            <a:r>
              <a:rPr lang="es-CO" sz="1800" dirty="0"/>
              <a:t>profesora Carol Faisuli Ortega </a:t>
            </a:r>
            <a:r>
              <a:rPr lang="es-CO" sz="1800" dirty="0" smtClean="0"/>
              <a:t>Algarra pronunció </a:t>
            </a:r>
            <a:r>
              <a:rPr lang="es-CO" sz="1800" dirty="0"/>
              <a:t>la conferencia </a:t>
            </a:r>
            <a:r>
              <a:rPr lang="es-CO" sz="1800" dirty="0" smtClean="0"/>
              <a:t>“Convergencia </a:t>
            </a:r>
            <a:r>
              <a:rPr lang="es-CO" sz="1800" dirty="0"/>
              <a:t>hacia estándares internacionales en Colombia: antecedentes, situación actual y </a:t>
            </a:r>
            <a:r>
              <a:rPr lang="es-CO" sz="1800" dirty="0" smtClean="0"/>
              <a:t>desafíos”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lanzó </a:t>
            </a:r>
            <a:r>
              <a:rPr lang="es-CO" sz="1800" dirty="0"/>
              <a:t>el programa </a:t>
            </a:r>
            <a:r>
              <a:rPr lang="es-CO" sz="1800" dirty="0" smtClean="0"/>
              <a:t>“Familia </a:t>
            </a:r>
            <a:r>
              <a:rPr lang="es-CO" sz="1800" dirty="0"/>
              <a:t>Anfitriona </a:t>
            </a:r>
            <a:r>
              <a:rPr lang="es-CO" sz="1800" dirty="0" smtClean="0"/>
              <a:t>Javeriana”</a:t>
            </a:r>
          </a:p>
          <a:p>
            <a:r>
              <a:rPr lang="es-CO" sz="1800" dirty="0" smtClean="0"/>
              <a:t>El Vicerrector </a:t>
            </a:r>
            <a:r>
              <a:rPr lang="es-CO" sz="1800" dirty="0"/>
              <a:t>Académico divulgó </a:t>
            </a:r>
            <a:r>
              <a:rPr lang="es-CO" sz="1800" dirty="0" smtClean="0"/>
              <a:t>las acciones que </a:t>
            </a:r>
            <a:r>
              <a:rPr lang="es-CO" sz="1800" dirty="0"/>
              <a:t>se implementarán para revisar los lineamientos institucionales sobre dominio de lengua </a:t>
            </a:r>
            <a:r>
              <a:rPr lang="es-CO" sz="1800" dirty="0" smtClean="0"/>
              <a:t>extranjera.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comité editorial de la Revista Cuadernos de Administración </a:t>
            </a:r>
            <a:r>
              <a:rPr lang="es-CO" sz="1800" dirty="0" smtClean="0"/>
              <a:t>aceptó el artículo “Aportes </a:t>
            </a:r>
            <a:r>
              <a:rPr lang="es-CO" sz="1800" dirty="0"/>
              <a:t>de la información contable para una responsabilidad  empresarial acorde con las necesidades de la sociedad. Una mirada </a:t>
            </a:r>
            <a:r>
              <a:rPr lang="es-CO" sz="1800" dirty="0" smtClean="0"/>
              <a:t>Crítica” escrito por los profesores Gabriel Rueda y María Victoria Uribe.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realizaron </a:t>
            </a:r>
            <a:r>
              <a:rPr lang="es-CO" sz="1800" dirty="0"/>
              <a:t>con éxito </a:t>
            </a:r>
            <a:r>
              <a:rPr lang="es-CO" sz="1800" dirty="0" smtClean="0"/>
              <a:t>los “Semilleros </a:t>
            </a:r>
            <a:r>
              <a:rPr lang="es-CO" sz="1800" dirty="0"/>
              <a:t>de Negocios” y los juegos de conocimiento </a:t>
            </a:r>
            <a:r>
              <a:rPr lang="es-CO" sz="1800" dirty="0" smtClean="0"/>
              <a:t>programados por la Unidad de Contabilidad Gerencial.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sábado 26 de noviembre se graduaron 51 contadores javerianos.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Unidad de Sistemas de Información continúa su trabajo de rediseño de las asignaturas de las cuales es responsable.</a:t>
            </a:r>
          </a:p>
          <a:p>
            <a:r>
              <a:rPr lang="es-CO" sz="1800" dirty="0" smtClean="0"/>
              <a:t>El Consejo Académico aprobó una nueva Maestría en Administración.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trabajo de los profesores Gabriel Rueda y María Victoria Uribe “Perspectivas </a:t>
            </a:r>
            <a:r>
              <a:rPr lang="es-CO" sz="1800" dirty="0"/>
              <a:t>teóricas de integración entre el reconocimiento de la responsabilidad social y el uso del </a:t>
            </a:r>
            <a:r>
              <a:rPr lang="es-CO" sz="1800" dirty="0" err="1"/>
              <a:t>Balanced</a:t>
            </a:r>
            <a:r>
              <a:rPr lang="es-CO" sz="1800" dirty="0"/>
              <a:t> </a:t>
            </a:r>
            <a:r>
              <a:rPr lang="es-CO" sz="1800" dirty="0" err="1"/>
              <a:t>Scorecard</a:t>
            </a:r>
            <a:r>
              <a:rPr lang="es-CO" sz="1800" dirty="0"/>
              <a:t> (</a:t>
            </a:r>
            <a:r>
              <a:rPr lang="es-CO" sz="1800" dirty="0" err="1"/>
              <a:t>BSC</a:t>
            </a:r>
            <a:r>
              <a:rPr lang="es-CO" sz="1800" dirty="0"/>
              <a:t>)“ ha sido aprobado en el XII Congreso Internacional de Costos organizado por </a:t>
            </a:r>
            <a:r>
              <a:rPr lang="es-CO" sz="1800" dirty="0" err="1"/>
              <a:t>Aurco</a:t>
            </a:r>
            <a:r>
              <a:rPr lang="es-CO" sz="1800" dirty="0"/>
              <a:t> (Asociación Uruguaya de </a:t>
            </a:r>
            <a:r>
              <a:rPr lang="es-CO" sz="1800" dirty="0" smtClean="0"/>
              <a:t>costos).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</a:t>
            </a:r>
            <a:r>
              <a:rPr lang="es-CO" sz="1800" dirty="0" err="1" smtClean="0"/>
              <a:t>Khadyd</a:t>
            </a:r>
            <a:r>
              <a:rPr lang="es-CO" sz="1800" dirty="0" smtClean="0"/>
              <a:t> Arciria presentó el anteproyecto de </a:t>
            </a:r>
            <a:r>
              <a:rPr lang="es-CO" sz="1800" dirty="0"/>
              <a:t>investigación titulado </a:t>
            </a:r>
            <a:r>
              <a:rPr lang="es-CO" sz="1800" dirty="0" smtClean="0"/>
              <a:t>“Criterios para la regulación del sistema documental contable electrónico en Colombia”.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23 de noviembre, en la Universidad Militar Nueva Granada, se reunieron los miembros de la Red para la formación en revisoría fiscal, quienes avanzaron en la organización del VI Encuentro de profesores de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126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alumnos Rosa Infante, Oswaldo Velandia y Maria Claudia </a:t>
            </a:r>
            <a:r>
              <a:rPr lang="es-CO" sz="1800" dirty="0" smtClean="0"/>
              <a:t>Melo presentaron su anteproyectos de trabajo de grado.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Circuló la edición de noviembre de 2011 del boletín A Cappella.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475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2982</TotalTime>
  <Words>466</Words>
  <Application>Microsoft Office PowerPoint</Application>
  <PresentationFormat>Presentación en pantalla (4:3)</PresentationFormat>
  <Paragraphs>35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715</cp:revision>
  <dcterms:created xsi:type="dcterms:W3CDTF">2010-02-05T13:43:46Z</dcterms:created>
  <dcterms:modified xsi:type="dcterms:W3CDTF">2011-11-28T21:17:33Z</dcterms:modified>
</cp:coreProperties>
</file>