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02/12/2011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02/12/2011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02/12/2011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02/12/2011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02/12/2011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02/12/2011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02/12/2011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02/12/2011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02/12/2011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02/12/2011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02/12/2011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02/12/2011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02/12/2011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84, diciembre 5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328 - Contrapartida 444 a 451 - Registro contable </a:t>
            </a:r>
            <a:r>
              <a:rPr lang="es-CO" sz="1800" dirty="0" smtClean="0"/>
              <a:t>83.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divulgó el documento de la Compañía de </a:t>
            </a:r>
            <a:r>
              <a:rPr lang="es-CO" sz="1800" dirty="0"/>
              <a:t>Jesús titulado </a:t>
            </a:r>
            <a:r>
              <a:rPr lang="es-CO" sz="1800" i="1" dirty="0"/>
              <a:t>Sanar un Mundo </a:t>
            </a:r>
            <a:r>
              <a:rPr lang="es-CO" sz="1800" i="1" dirty="0" smtClean="0"/>
              <a:t>Herido.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analizaron el </a:t>
            </a:r>
            <a:r>
              <a:rPr lang="es-CO" sz="1800" dirty="0"/>
              <a:t>anteproyecto </a:t>
            </a:r>
            <a:r>
              <a:rPr lang="es-CO" sz="1800" dirty="0"/>
              <a:t>intitulado </a:t>
            </a:r>
            <a:r>
              <a:rPr lang="es-CO" sz="1800" i="1" dirty="0"/>
              <a:t>Servicios de aseguramiento de información en la pequeña empresa </a:t>
            </a:r>
            <a:r>
              <a:rPr lang="es-CO" sz="1800" i="1" dirty="0" smtClean="0"/>
              <a:t>bogotana.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capítulo </a:t>
            </a:r>
            <a:r>
              <a:rPr lang="es-CO" sz="1800" dirty="0" smtClean="0"/>
              <a:t>24 </a:t>
            </a:r>
            <a:r>
              <a:rPr lang="es-CO" sz="1800" dirty="0" smtClean="0"/>
              <a:t>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Emphasis of Matter and Other Matter </a:t>
            </a:r>
            <a:r>
              <a:rPr lang="en-US" sz="1800" dirty="0" smtClean="0"/>
              <a:t>Paragraphs, </a:t>
            </a:r>
            <a:r>
              <a:rPr lang="en-US" sz="1800" dirty="0" err="1" smtClean="0"/>
              <a:t>así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el </a:t>
            </a:r>
            <a:r>
              <a:rPr lang="en-US" sz="1800" dirty="0" err="1" smtClean="0"/>
              <a:t>capítulo</a:t>
            </a:r>
            <a:r>
              <a:rPr lang="en-US" sz="1800" dirty="0"/>
              <a:t> 25 Comparative Information 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señores miembros del International </a:t>
            </a:r>
            <a:r>
              <a:rPr lang="es-CO" sz="1800" dirty="0" err="1"/>
              <a:t>Accounting</a:t>
            </a:r>
            <a:r>
              <a:rPr lang="es-CO" sz="1800" dirty="0"/>
              <a:t> </a:t>
            </a:r>
            <a:r>
              <a:rPr lang="es-CO" sz="1800" dirty="0" err="1"/>
              <a:t>Standards</a:t>
            </a:r>
            <a:r>
              <a:rPr lang="es-CO" sz="1800" dirty="0"/>
              <a:t> </a:t>
            </a:r>
            <a:r>
              <a:rPr lang="es-CO" sz="1800" dirty="0" err="1"/>
              <a:t>Board</a:t>
            </a:r>
            <a:r>
              <a:rPr lang="es-CO" sz="1800" dirty="0"/>
              <a:t> (</a:t>
            </a:r>
            <a:r>
              <a:rPr lang="es-CO" sz="1800" dirty="0" err="1"/>
              <a:t>IASB</a:t>
            </a:r>
            <a:r>
              <a:rPr lang="es-CO" sz="1800" dirty="0" smtClean="0"/>
              <a:t>)  </a:t>
            </a:r>
            <a:r>
              <a:rPr lang="es-CO" sz="1800" dirty="0"/>
              <a:t>Amaro </a:t>
            </a:r>
            <a:r>
              <a:rPr lang="es-CO" sz="1800" dirty="0" err="1"/>
              <a:t>Luiz</a:t>
            </a:r>
            <a:r>
              <a:rPr lang="es-CO" sz="1800" dirty="0"/>
              <a:t> de Oliveira Gomes y </a:t>
            </a:r>
            <a:r>
              <a:rPr lang="es-CO" sz="1800" dirty="0" err="1"/>
              <a:t>Jan</a:t>
            </a:r>
            <a:r>
              <a:rPr lang="es-CO" sz="1800" dirty="0"/>
              <a:t> </a:t>
            </a:r>
            <a:r>
              <a:rPr lang="es-CO" sz="1800" dirty="0" err="1" smtClean="0"/>
              <a:t>Engström</a:t>
            </a:r>
            <a:r>
              <a:rPr lang="es-CO" sz="1800" dirty="0" smtClean="0"/>
              <a:t> pronunciaron </a:t>
            </a:r>
            <a:r>
              <a:rPr lang="es-CO" sz="1800" dirty="0"/>
              <a:t>la conferencia </a:t>
            </a:r>
            <a:r>
              <a:rPr lang="es-CO" sz="1800" i="1" dirty="0"/>
              <a:t>Importancia de la convergencia hacia estándares </a:t>
            </a:r>
            <a:r>
              <a:rPr lang="es-CO" sz="1800" i="1" dirty="0" smtClean="0"/>
              <a:t>internacionales - Experiencia </a:t>
            </a:r>
            <a:r>
              <a:rPr lang="es-CO" sz="1800" i="1" dirty="0"/>
              <a:t>de otros países, el rol de los administradores, de los contadores y de la </a:t>
            </a:r>
            <a:r>
              <a:rPr lang="es-CO" sz="1800" i="1" dirty="0" smtClean="0"/>
              <a:t>academia.</a:t>
            </a:r>
            <a:r>
              <a:rPr lang="es-CO" sz="1800" dirty="0" smtClean="0"/>
              <a:t>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 en curso la programación de supletorios de los exámenes finales.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Vicerrectoría Académica ha activado en el Sistema </a:t>
            </a:r>
            <a:r>
              <a:rPr lang="es-CO" sz="1800" dirty="0" err="1"/>
              <a:t>EVAL</a:t>
            </a:r>
            <a:r>
              <a:rPr lang="es-CO" sz="1800" dirty="0"/>
              <a:t> la evaluación de dos profesores que ocuparon cargos el cargo de Director de Departamento en el </a:t>
            </a:r>
            <a:r>
              <a:rPr lang="es-CO" sz="1800" dirty="0" smtClean="0"/>
              <a:t>pasado.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viernes 9 de diciembre de </a:t>
            </a:r>
            <a:r>
              <a:rPr lang="es-CO" sz="1800" dirty="0" smtClean="0"/>
              <a:t>2011 la Facultad realizará su fiesta de fin de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publicó una convocatoria para </a:t>
            </a:r>
            <a:r>
              <a:rPr lang="es-CO" sz="1800" dirty="0"/>
              <a:t>el cargo de Coordinador (a) de la Carrera 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la invitación para la celebración del Día del Contador Público Javeriano, que se realizará el 14 de febrero de 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 en preparación la 7ª edición de Vademécum.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próximo 5 de diciembre tendrá lugar la jornada de socialización de la primera fase del proyecto de consultorio contable.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126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culminó el estudio de la parte dispositiva </a:t>
            </a:r>
            <a:r>
              <a:rPr lang="es-CO" sz="1800" dirty="0" smtClean="0"/>
              <a:t>de la </a:t>
            </a:r>
            <a:r>
              <a:rPr lang="es-CO" sz="1800" i="1" dirty="0"/>
              <a:t>Norma Internacional de Información Financiera </a:t>
            </a:r>
            <a:r>
              <a:rPr lang="es-CO" sz="1800" i="1" dirty="0" smtClean="0"/>
              <a:t>8 Segmentos </a:t>
            </a:r>
            <a:r>
              <a:rPr lang="es-CO" sz="1800" i="1" dirty="0"/>
              <a:t>de </a:t>
            </a:r>
            <a:r>
              <a:rPr lang="es-CO" sz="1800" i="1" dirty="0" smtClean="0"/>
              <a:t>Operación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avanzó en el estudio del </a:t>
            </a:r>
            <a:r>
              <a:rPr lang="es-CO" sz="1800" i="1" dirty="0"/>
              <a:t>v</a:t>
            </a:r>
            <a:r>
              <a:rPr lang="es-CO" sz="1800" i="1" dirty="0" smtClean="0"/>
              <a:t>alor razonable.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475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3030</TotalTime>
  <Words>351</Words>
  <Application>Microsoft Office PowerPoint</Application>
  <PresentationFormat>Presentación en pantalla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721</cp:revision>
  <dcterms:created xsi:type="dcterms:W3CDTF">2010-02-05T13:43:46Z</dcterms:created>
  <dcterms:modified xsi:type="dcterms:W3CDTF">2011-12-02T17:19:02Z</dcterms:modified>
</cp:coreProperties>
</file>