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40" y="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10/12/2011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8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10/12/2011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10/12/2011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10/12/2011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10/12/2011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10/12/2011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10/12/2011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10/12/2011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10/12/2011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10/12/2011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10/12/2011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10/12/2011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10/12/2011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85, </a:t>
            </a:r>
            <a:r>
              <a:rPr lang="es-CO" dirty="0" smtClean="0"/>
              <a:t>diciembre </a:t>
            </a:r>
            <a:r>
              <a:rPr lang="es-CO" dirty="0" smtClean="0"/>
              <a:t>12 </a:t>
            </a:r>
            <a:r>
              <a:rPr lang="es-CO" dirty="0" smtClean="0"/>
              <a:t>de 2011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329 - Contrapartida 452 a 453 - Registro contable </a:t>
            </a:r>
            <a:r>
              <a:rPr lang="es-CO" sz="1800" dirty="0" smtClean="0"/>
              <a:t>84.</a:t>
            </a:r>
          </a:p>
          <a:p>
            <a:r>
              <a:rPr lang="es-CO" sz="1800" dirty="0" smtClean="0"/>
              <a:t>Se invitó a los estudiantes a participar en la 3ª. edición de la revista Identidad Contable.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El 7 de diciembre se pronunció </a:t>
            </a:r>
            <a:r>
              <a:rPr lang="es-CO" sz="1800" dirty="0"/>
              <a:t>la conferencia La Inversión Ángel y las Redes de Inversionistas </a:t>
            </a:r>
            <a:r>
              <a:rPr lang="es-CO" sz="1800" dirty="0" smtClean="0"/>
              <a:t>Ángeles.</a:t>
            </a:r>
          </a:p>
          <a:p>
            <a:pPr lvl="0"/>
            <a:r>
              <a:rPr lang="es-CO" sz="1800" dirty="0" smtClean="0"/>
              <a:t>El 12 de diciembre celebrarán el fin de periodo académico los profesores del Departamento de Ciencias Contables.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4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Comunidad </a:t>
            </a:r>
            <a:r>
              <a:rPr lang="es-CO" sz="1800" dirty="0"/>
              <a:t>E</a:t>
            </a:r>
            <a:r>
              <a:rPr lang="es-CO" sz="1800" dirty="0" smtClean="0"/>
              <a:t>ducativa </a:t>
            </a:r>
            <a:r>
              <a:rPr lang="es-CO" sz="1800" dirty="0"/>
              <a:t>J</a:t>
            </a:r>
            <a:r>
              <a:rPr lang="es-CO" sz="1800" dirty="0" smtClean="0"/>
              <a:t>averiana se solidarizó con las familias de los secuestrados participando en la marcha “Por la libertad de todos los secuestrados”.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Circularon las evaluaciones sobre los profesores del Departamento de Ciencias Contables realizadas por sus estudiantes.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Grupo de Estudios en Aseguramiento de Información (GEAI</a:t>
            </a:r>
            <a:r>
              <a:rPr lang="es-CO" sz="1800" dirty="0" smtClean="0"/>
              <a:t>) escuchó la conferencia Prácticas de dirección de proyectos aplicable a la gerencia del proyecto de IFRS, que pronunció el Contador Público Luis Eduardo Olaya.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Las diferentes unidades académicas de la Facultad de Ciencias Económicas y Administrativas vienen realizando una novena de aguinaldos.</a:t>
            </a:r>
          </a:p>
          <a:p>
            <a:r>
              <a:rPr lang="es-CO" sz="1800" dirty="0" smtClean="0"/>
              <a:t>Se divulgó para análisis el presupuesto para el VI Encuentro de Profesores de Revisoría Fiscal.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próximo 14 de diciembre, los integrantes de los grupos de estudio compartirán un desayuno con motivo de la finalización de sus actividades durante el año 2011.</a:t>
            </a:r>
          </a:p>
          <a:p>
            <a:r>
              <a:rPr lang="es-CO" sz="1800" dirty="0" smtClean="0"/>
              <a:t>Se divulgó el procedimiento para el cambio de carga académica.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4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Avanza el proceso de matrícula de neo-javerianos del Programa de Contaduría Pública.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Red para la Formación en Revisoría Fiscal invitó a los profesores de los 33 programas de contaduría de Bogotá a participar en las sesiones del Grupo de Estudios en Aseguramiento de Información (GEAI).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6 de diciembre, con motivo del fin de año, los coordinadores de la Red para la Formación en Revisoría Fiscal compartieron un almuerzo.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divulgó la programación básica de actividades del Área de Ciencias Contables para el año 2012.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6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61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Departamento de Ciencias Contables viene definiendo la plantilla de profesores para el 2012.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su reunión semanal los profesores de planta del Departamento de Ciencias Contables analizaron el resultado del último comité de trabajos de grado.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7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31262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9 de diciembre la Facultad de Ciencias Económicas celebró el cierre de año académico.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venció el plazo para entregar las notas definitivas del período 11-30.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8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24755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3086</TotalTime>
  <Words>405</Words>
  <Application>Microsoft Office PowerPoint</Application>
  <PresentationFormat>On-screen Show (4:3)</PresentationFormat>
  <Paragraphs>36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739</cp:revision>
  <dcterms:created xsi:type="dcterms:W3CDTF">2010-02-05T13:43:46Z</dcterms:created>
  <dcterms:modified xsi:type="dcterms:W3CDTF">2011-12-10T15:41:39Z</dcterms:modified>
</cp:coreProperties>
</file>