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15/01/2012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15/01/2012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15/01/2012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15/01/2012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15/01/2012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15/01/2012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15/01/2012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15/01/2012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15/01/2012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15/01/2012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15/01/2012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15/01/2012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15/01/2012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86, enero 16 </a:t>
            </a:r>
            <a:r>
              <a:rPr lang="es-CO" dirty="0" smtClean="0"/>
              <a:t>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331 - Contrapartida 463 y 464 - Vademécum </a:t>
            </a:r>
            <a:r>
              <a:rPr lang="es-CO" sz="1800" dirty="0" smtClean="0"/>
              <a:t>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12 de diciembre se reunieron, por última vez durante el año 2011, los profesores del Departamento de Ciencias Contables. El Director presentó un balance de actividades.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13 de diciembre los profesores de planta despidieron a la doctora Aura Graciela Melgarejo, quien se pensionó.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ofrecerán  </a:t>
            </a:r>
            <a:r>
              <a:rPr lang="es-CO" sz="1800" dirty="0"/>
              <a:t>en el cuarto periodo académico unas asignaturas, correspondientes a distintos niveles de </a:t>
            </a:r>
            <a:r>
              <a:rPr lang="es-CO" sz="1800" dirty="0" smtClean="0"/>
              <a:t>inglés, de </a:t>
            </a:r>
            <a:r>
              <a:rPr lang="es-CO" sz="1800" dirty="0"/>
              <a:t>manera intensiva, bajo modalidad de inmersión, del 10 al 21 de enero.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Entre </a:t>
            </a:r>
            <a:r>
              <a:rPr lang="es-CO" sz="1800" dirty="0"/>
              <a:t>el 10 de enero </a:t>
            </a:r>
            <a:r>
              <a:rPr lang="es-CO" sz="1800" dirty="0" smtClean="0"/>
              <a:t>y el 11 </a:t>
            </a:r>
            <a:r>
              <a:rPr lang="es-CO" sz="1800" dirty="0"/>
              <a:t>de febrero de 2012, estará habilitado el proceso automatizado de creación en la plataforma </a:t>
            </a:r>
            <a:r>
              <a:rPr lang="es-CO" sz="1800" dirty="0" err="1"/>
              <a:t>Blackboard</a:t>
            </a:r>
            <a:r>
              <a:rPr lang="es-CO" sz="1800" dirty="0"/>
              <a:t> de cursos asociados a asignaturas de pregrado y posgrado que se programan en </a:t>
            </a:r>
            <a:r>
              <a:rPr lang="es-CO" sz="1800" dirty="0" smtClean="0"/>
              <a:t>SAE.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empezar su carrera de Contaduría en el primer período de 2012 hubo 208 inscritos.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Académico nombró a </a:t>
            </a:r>
            <a:r>
              <a:rPr lang="es-CO" sz="1800" dirty="0"/>
              <a:t>la profesora Carol Ortega </a:t>
            </a:r>
            <a:r>
              <a:rPr lang="es-CO" sz="1800" dirty="0" err="1"/>
              <a:t>Algarra</a:t>
            </a:r>
            <a:r>
              <a:rPr lang="es-CO" sz="1800" dirty="0"/>
              <a:t> como Directora de los Posgrados en Ciencias Contables </a:t>
            </a:r>
            <a:r>
              <a:rPr lang="es-CO" sz="1800" dirty="0" smtClean="0"/>
              <a:t>y a </a:t>
            </a:r>
            <a:r>
              <a:rPr lang="es-CO" sz="1800" dirty="0"/>
              <a:t>la profesora Fabiola Torres Agudelo como Directora de la Carrera de Contaduría </a:t>
            </a:r>
            <a:r>
              <a:rPr lang="es-CO" sz="1800" dirty="0" smtClean="0"/>
              <a:t>Pública, </a:t>
            </a:r>
            <a:r>
              <a:rPr lang="es-CO" sz="1800" dirty="0"/>
              <a:t>a </a:t>
            </a:r>
            <a:r>
              <a:rPr lang="es-CO" sz="1800" dirty="0" smtClean="0"/>
              <a:t>partir del </a:t>
            </a:r>
            <a:r>
              <a:rPr lang="es-CO" sz="1800" dirty="0"/>
              <a:t>15 de enero de 2012.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divulgó la lista de estudiantes excluidos y la de los que quedaron en primera y segunda prueba.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el presupuesto aprobado para el año 2012.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Para que pertenezcan a la planta del Departamento de Ciencias Contables, el Padre Rector aprobó dos nuevos profesores asistentes de tiempo completo.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3128</TotalTime>
  <Words>267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753</cp:revision>
  <dcterms:created xsi:type="dcterms:W3CDTF">2010-02-05T13:43:46Z</dcterms:created>
  <dcterms:modified xsi:type="dcterms:W3CDTF">2012-01-15T22:24:33Z</dcterms:modified>
</cp:coreProperties>
</file>