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22/01/2012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22/01/2012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22/01/2012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22/01/2012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22/01/2012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22/01/2012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22/01/2012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22/01/2012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22/01/2012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22/01/2012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22/01/2012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87, </a:t>
            </a:r>
            <a:r>
              <a:rPr lang="es-CO" dirty="0" smtClean="0"/>
              <a:t>enero </a:t>
            </a:r>
            <a:r>
              <a:rPr lang="es-CO" dirty="0" smtClean="0"/>
              <a:t>23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332 - Contrapartida 465 y 466 - Registro contable 86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Los profesores de planta dieron la bienvenida a los neo-javerianos, el miércoles a los de la jornada diurna y el viernes a los de la jornada nocturna.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lunes 16 de enero reanudó sus labores el Grupo de Estudios en Aseguramiento de Información. Se acordó dedicar el año al estudio del volumen II del </a:t>
            </a:r>
            <a:r>
              <a:rPr lang="en-US" sz="1800" i="1" dirty="0"/>
              <a:t>H</a:t>
            </a:r>
            <a:r>
              <a:rPr lang="en-US" sz="1800" i="1" dirty="0" smtClean="0"/>
              <a:t>andbook of international quality control, auditing, review, other assurance, and related services pronouncements </a:t>
            </a:r>
            <a:r>
              <a:rPr lang="en-US" sz="1800" dirty="0" err="1" smtClean="0"/>
              <a:t>emitido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IFAC.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las unidades se reunirán en los meses de febrero, marzo, abril y mayo, una vez cada mes.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Rosa Elvira Vásquez y Ronald López presentarán en el VI encuentro de profesores de revisoría fiscal </a:t>
            </a:r>
            <a:r>
              <a:rPr lang="es-CO" sz="1800" dirty="0"/>
              <a:t>la ponencia </a:t>
            </a:r>
            <a:r>
              <a:rPr lang="es-CO" sz="1800" dirty="0" smtClean="0"/>
              <a:t>“El </a:t>
            </a:r>
            <a:r>
              <a:rPr lang="es-CO" sz="1800" dirty="0"/>
              <a:t>impacto de la regulación en el ejercicio de la revisoría fiscal (1996 - 2011</a:t>
            </a:r>
            <a:r>
              <a:rPr lang="es-CO" sz="1800" dirty="0" smtClean="0"/>
              <a:t>)”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miércoles 18 de enero, en un evento organizado por el INCP, el profesor Hernando Bermúdez se refirió las modificaciones en materia contable que introdujo el reciente decreto anti-trámites.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Regulación tributaria, contable y profesional se reunieron con los demás profesores del Departamento de Derecho Económico de la Facultad de Ciencias Jurídicas.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Mediante circular, el Padre Rector dio a conocer las decisiones del Consejo Directivo en materia de presupuesto para este año.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sector central trasladó a las facultades la asignación del estado “finalizado” en la historia académica de los graduados.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jueves 19 de enero se reunieron los profesores del Departamento de Ciencias Contables. La plenaria agradeció a los profesores Marcos Valderrama y Graciela Melgarejo sus servicios a la Carrera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Mediante la Resolución 10768 del 24 de noviembre de 2011, por una vigencia de 4 años, e</a:t>
            </a:r>
            <a:r>
              <a:rPr lang="es-CO" sz="1800" dirty="0" smtClean="0"/>
              <a:t>l Consejo Nacional de Acreditación renovó la acreditación del programa de Contaduría Pública.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Para presentar comentarios al Consejo Técnico de la Contaduría Pública, se distribuyeron tareas entre los profesores.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19885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3161</TotalTime>
  <Words>363</Words>
  <Application>Microsoft Office PowerPoint</Application>
  <PresentationFormat>On-screen Show (4:3)</PresentationFormat>
  <Paragraphs>27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768</cp:revision>
  <dcterms:created xsi:type="dcterms:W3CDTF">2010-02-05T13:43:46Z</dcterms:created>
  <dcterms:modified xsi:type="dcterms:W3CDTF">2012-01-22T14:53:40Z</dcterms:modified>
</cp:coreProperties>
</file>