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40" y="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29/01/2012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7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8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29/01/2012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29/01/2012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29/01/2012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29/01/2012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29/01/2012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29/01/2012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29/01/2012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29/01/2012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29/01/2012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29/01/2012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29/01/2012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29/01/2012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88, </a:t>
            </a:r>
            <a:r>
              <a:rPr lang="es-CO" dirty="0" smtClean="0"/>
              <a:t>enero </a:t>
            </a:r>
            <a:r>
              <a:rPr lang="es-CO" dirty="0" smtClean="0"/>
              <a:t>30 de </a:t>
            </a:r>
            <a:r>
              <a:rPr lang="es-CO" dirty="0" smtClean="0"/>
              <a:t>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333 - Contrapartida 467 a 470 - Registro contable </a:t>
            </a:r>
            <a:r>
              <a:rPr lang="es-CO" sz="1800" dirty="0" smtClean="0"/>
              <a:t>87.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El grupo ERCONFI </a:t>
            </a:r>
            <a:r>
              <a:rPr lang="es-CO" sz="1800" dirty="0"/>
              <a:t>de la Universidad Autónoma del </a:t>
            </a:r>
            <a:r>
              <a:rPr lang="es-CO" sz="1800" dirty="0" smtClean="0"/>
              <a:t>Caribe solicitó apoyo del CIJAF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 </a:t>
            </a:r>
            <a:r>
              <a:rPr lang="es-CO" sz="1800" dirty="0"/>
              <a:t>Universidad aumentó el valor del Plan de Beneficios Flexibles al 5%, correspondiente al salario mensual de cada </a:t>
            </a:r>
            <a:r>
              <a:rPr lang="es-CO" sz="1800" dirty="0" smtClean="0"/>
              <a:t>funcionario de planta.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el martes 24 de enero el profesor Hernando Bermúdez pronunció una conferencia sobre </a:t>
            </a:r>
            <a:r>
              <a:rPr lang="es-CO" sz="1800" dirty="0"/>
              <a:t>el documento </a:t>
            </a:r>
            <a:r>
              <a:rPr lang="es-CO" sz="1800" i="1" dirty="0"/>
              <a:t>IFAC </a:t>
            </a:r>
            <a:r>
              <a:rPr lang="es-CO" sz="1800" i="1" dirty="0" err="1"/>
              <a:t>Policy</a:t>
            </a:r>
            <a:r>
              <a:rPr lang="es-CO" sz="1800" i="1" dirty="0"/>
              <a:t> Position 1 - Regulación de la profesión </a:t>
            </a:r>
            <a:r>
              <a:rPr lang="es-CO" sz="1800" i="1" dirty="0" smtClean="0"/>
              <a:t>contable.</a:t>
            </a:r>
            <a:endParaRPr lang="es-CO" sz="1800" i="1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dirección de los posgrados en ciencias contables solicitó la actualización de los programas y parcelaciones de las asignaturas de las especializaciones.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divulgaron las fechas de cierre mensual determinadas por la Oficina de Cuentas por Pagar.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profesor Braulio Rodríguez fue invitado a participar en un conversatorio con el profesor </a:t>
            </a:r>
            <a:r>
              <a:rPr lang="es-CO" sz="1800" dirty="0" smtClean="0"/>
              <a:t>H</a:t>
            </a:r>
            <a:r>
              <a:rPr lang="es-CO" sz="1800" dirty="0" smtClean="0"/>
              <a:t>ernán </a:t>
            </a:r>
            <a:r>
              <a:rPr lang="es-CO" sz="1800" dirty="0" err="1" smtClean="0"/>
              <a:t>Casinelli</a:t>
            </a:r>
            <a:r>
              <a:rPr lang="es-CO" sz="1800" dirty="0" smtClean="0"/>
              <a:t>, que se llevará a cabo en el Consejo Técnico de la Contaduría Pública.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Su editor divulgó el plan de trabajo de la revista Cuadernos de Contabilidad.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profesor </a:t>
            </a:r>
            <a:r>
              <a:rPr lang="es-CO" sz="1800" dirty="0"/>
              <a:t>H</a:t>
            </a:r>
            <a:r>
              <a:rPr lang="es-CO" sz="1800" dirty="0" smtClean="0"/>
              <a:t>ernando Bermúdez presentó al comité jurídico del Consejo Gremial sus opiniones sobre el proyecto de </a:t>
            </a:r>
            <a:r>
              <a:rPr lang="es-CO" sz="1800" dirty="0"/>
              <a:t>ley </a:t>
            </a:r>
            <a:r>
              <a:rPr lang="es-CO" sz="1800" dirty="0" smtClean="0"/>
              <a:t>“por </a:t>
            </a:r>
            <a:r>
              <a:rPr lang="es-CO" sz="1800" dirty="0"/>
              <a:t>la cual se establecen reglas especiales para disolver sociedades, se crea un trámite breve de liquidación y se establecen otras </a:t>
            </a:r>
            <a:r>
              <a:rPr lang="es-CO" sz="1800" dirty="0" smtClean="0"/>
              <a:t>disposiciones”.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Circularon dos informes sobre el proceso de adición de asignaturas a las matrículas.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6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61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llevó a cabo </a:t>
            </a:r>
            <a:r>
              <a:rPr lang="es-CO" sz="1800" dirty="0"/>
              <a:t>el taller </a:t>
            </a:r>
            <a:r>
              <a:rPr lang="es-CO" sz="1800" dirty="0" smtClean="0"/>
              <a:t>de habilidades </a:t>
            </a:r>
            <a:r>
              <a:rPr lang="es-CO" sz="1800" dirty="0"/>
              <a:t>comunicativas para </a:t>
            </a:r>
            <a:r>
              <a:rPr lang="es-CO" sz="1800" dirty="0" smtClean="0"/>
              <a:t>monitores.</a:t>
            </a:r>
          </a:p>
          <a:p>
            <a:r>
              <a:rPr lang="es-CO" sz="1800" dirty="0" smtClean="0"/>
              <a:t>El </a:t>
            </a:r>
            <a:r>
              <a:rPr lang="es-CO" sz="1800" dirty="0"/>
              <a:t>día martes 23 de </a:t>
            </a:r>
            <a:r>
              <a:rPr lang="es-CO" sz="1800" dirty="0" smtClean="0"/>
              <a:t>enero </a:t>
            </a:r>
            <a:r>
              <a:rPr lang="es-CO" sz="1800" dirty="0"/>
              <a:t>a las 10 am se presentaron al Comité de </a:t>
            </a:r>
            <a:r>
              <a:rPr lang="es-CO" sz="1800" dirty="0" smtClean="0"/>
              <a:t>Ética </a:t>
            </a:r>
            <a:r>
              <a:rPr lang="es-CO" sz="1800" dirty="0"/>
              <a:t>de la Facultad de Ciencias </a:t>
            </a:r>
            <a:r>
              <a:rPr lang="es-CO" sz="1800" dirty="0" smtClean="0"/>
              <a:t>Económicas y Administrativas  </a:t>
            </a:r>
            <a:r>
              <a:rPr lang="es-CO" sz="1800" dirty="0"/>
              <a:t>las propuestas de investigación de los profesores Edgar Salazar y Jenny Marlene </a:t>
            </a:r>
            <a:r>
              <a:rPr lang="es-CO" sz="1800" dirty="0" smtClean="0"/>
              <a:t>Sosa.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</a:t>
            </a:r>
            <a:r>
              <a:rPr lang="es-CO" sz="1800" dirty="0"/>
              <a:t>realizó  el </a:t>
            </a:r>
            <a:r>
              <a:rPr lang="es-CO" sz="1800" dirty="0" smtClean="0"/>
              <a:t>taller </a:t>
            </a:r>
            <a:r>
              <a:rPr lang="es-CO" sz="1800" dirty="0"/>
              <a:t>de habilidades  sociales, actividad  previa a la realización de las prácticas </a:t>
            </a:r>
            <a:r>
              <a:rPr lang="es-CO" sz="1800" dirty="0" smtClean="0"/>
              <a:t>sociales, las cuales se iniciaron el 28 de enero.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7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19885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divulgó </a:t>
            </a:r>
            <a:r>
              <a:rPr lang="es-CO" sz="1800" dirty="0"/>
              <a:t>la </a:t>
            </a:r>
            <a:r>
              <a:rPr lang="es-CO" sz="1800" dirty="0" smtClean="0"/>
              <a:t>agenda </a:t>
            </a:r>
            <a:r>
              <a:rPr lang="es-CO" sz="1800" dirty="0"/>
              <a:t>del Diplomado NIIF  programa para funcionarios </a:t>
            </a:r>
            <a:r>
              <a:rPr lang="es-CO" sz="1800" dirty="0" smtClean="0"/>
              <a:t>PUJ.</a:t>
            </a:r>
          </a:p>
          <a:p>
            <a:r>
              <a:rPr lang="es-CO" sz="1800" dirty="0" smtClean="0"/>
              <a:t>El Grupo de Estudios en Contabilidad Internacional (GECI) retomó su reflexión sobre el valor razonable.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lunes 23 de enero, reinició actividades en 2012 el Grupo de Estudios en Contabilidad </a:t>
            </a:r>
            <a:r>
              <a:rPr lang="es-CO" sz="1800" dirty="0" smtClean="0"/>
              <a:t>Financiera Internacional (GECFI). </a:t>
            </a:r>
            <a:r>
              <a:rPr lang="es-CO" sz="1800" dirty="0"/>
              <a:t>Se decidió continuar con el estudio general de las NIIF sobre activos.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8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72963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0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3201</TotalTime>
  <Words>387</Words>
  <Application>Microsoft Office PowerPoint</Application>
  <PresentationFormat>On-screen Show (4:3)</PresentationFormat>
  <Paragraphs>33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785</cp:revision>
  <dcterms:created xsi:type="dcterms:W3CDTF">2010-02-05T13:43:46Z</dcterms:created>
  <dcterms:modified xsi:type="dcterms:W3CDTF">2012-01-29T17:14:20Z</dcterms:modified>
</cp:coreProperties>
</file>