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05/02/2012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05/02/2012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05/02/2012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05/02/2012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05/02/2012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05/02/2012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05/02/2012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05/02/2012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05/02/2012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05/02/2012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05/02/2012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05/02/2012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05/02/2012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89, febrero 6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334 - Contrapartida 471 a 473 - Registro contable </a:t>
            </a:r>
            <a:r>
              <a:rPr lang="es-CO" sz="1800" dirty="0" smtClean="0"/>
              <a:t>88.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Grupo de Estudios en Aseguramiento de Información (GEAI) analizó el marco de trabajo para los servicios de aseguramiento.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inició el estudio de los fundamentos de las conclusiones de la Norma Internacional de Información Financiera 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Culminó el período dentro del cual era posible adicionar asignaturas a la matrícula.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4 de febrero se practicó el primer examen preparatorio del área de aseguramiento.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revista Cuadernos de Contabilidad fue aceptada por </a:t>
            </a:r>
            <a:r>
              <a:rPr lang="es-CO" sz="1800" dirty="0" err="1" smtClean="0"/>
              <a:t>SciELO</a:t>
            </a:r>
            <a:r>
              <a:rPr lang="es-CO" sz="1800" dirty="0" smtClean="0"/>
              <a:t> Colombia.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lista de estudiantes pendientes de matrícula.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Comenzaron las clases de la Especialización en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contable, presidida por los decanos, analizó detalladamente los considerandos de la resolución por la cual se concedió una nueva acreditación a la Carrera de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Además, la Comisión del área contable aprobó la metodología y el temario de las reuniones que realizará este año.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planteó </a:t>
            </a:r>
            <a:r>
              <a:rPr lang="es-CO" sz="1800" dirty="0"/>
              <a:t>la idea de </a:t>
            </a:r>
            <a:r>
              <a:rPr lang="es-CO" sz="1800" dirty="0" smtClean="0"/>
              <a:t>construir un código </a:t>
            </a:r>
            <a:r>
              <a:rPr lang="es-CO" sz="1800" dirty="0"/>
              <a:t>de </a:t>
            </a:r>
            <a:r>
              <a:rPr lang="es-CO" sz="1800" dirty="0" err="1" smtClean="0"/>
              <a:t>bio</a:t>
            </a:r>
            <a:r>
              <a:rPr lang="es-CO" sz="1800" dirty="0" smtClean="0"/>
              <a:t>-ética </a:t>
            </a:r>
            <a:r>
              <a:rPr lang="es-CO" sz="1800" dirty="0"/>
              <a:t>para la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estudiantes GEICO divulgó una primera lista de eventos académicos y revistas a los cuales los profesores y estudiantes de pre y posgrado puedan enviar sus ponencias o </a:t>
            </a:r>
            <a:r>
              <a:rPr lang="es-CO" sz="1800" dirty="0" smtClean="0"/>
              <a:t>artículos.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3374</TotalTime>
  <Words>246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801</cp:revision>
  <dcterms:created xsi:type="dcterms:W3CDTF">2010-02-05T13:43:46Z</dcterms:created>
  <dcterms:modified xsi:type="dcterms:W3CDTF">2012-02-05T19:52:16Z</dcterms:modified>
</cp:coreProperties>
</file>