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xmlns:mc="http://schemas.openxmlformats.org/markup-compatibility/2006" xmlns:a14="http://schemas.microsoft.com/office/drawing/2010/main" val="FF0000" mc:Ignorable=""/>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23379" autoAdjust="0"/>
    <p:restoredTop sz="86323" autoAdjust="0"/>
  </p:normalViewPr>
  <p:slideViewPr>
    <p:cSldViewPr>
      <p:cViewPr>
        <p:scale>
          <a:sx n="77" d="100"/>
          <a:sy n="77" d="100"/>
        </p:scale>
        <p:origin x="-66" y="-72"/>
      </p:cViewPr>
      <p:guideLst>
        <p:guide orient="horz" pos="2160"/>
        <p:guide pos="2880"/>
      </p:guideLst>
    </p:cSldViewPr>
  </p:slideViewPr>
  <p:outlineViewPr>
    <p:cViewPr>
      <p:scale>
        <a:sx n="33" d="100"/>
        <a:sy n="33" d="100"/>
      </p:scale>
      <p:origin x="18" y="104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12/04/2010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12/04/2010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12/04/2010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9, </a:t>
            </a:r>
            <a:r>
              <a:rPr lang="es-CO" dirty="0" smtClean="0"/>
              <a:t>abril </a:t>
            </a:r>
            <a:r>
              <a:rPr lang="es-CO" dirty="0" smtClean="0"/>
              <a:t>12 </a:t>
            </a:r>
            <a:r>
              <a:rPr lang="es-CO" dirty="0" smtClean="0"/>
              <a:t>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 los estudiantes de práctica en investigación se está organizando el V Congreso de Estudiantes de Contaduría Pública que se realizará en octubre de 2010. Se está elaborando el formulario de encuesta. Se prevé que en la última semana del mes de abril se distribuya y diligencie por parte de los estudiantes de Contaduría Pública.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a:t>
            </a:r>
            <a:r>
              <a:rPr lang="es-CO" sz="1800" dirty="0" smtClean="0"/>
              <a:t>martes 6 de abril, como parte de la actividades de la </a:t>
            </a:r>
            <a:r>
              <a:rPr lang="es-CO" sz="1800" dirty="0" smtClean="0"/>
              <a:t>Red </a:t>
            </a:r>
            <a:r>
              <a:rPr lang="es-CO" sz="1800" dirty="0" smtClean="0"/>
              <a:t>de Universidades con Especialización en Revisoría Fiscal , el profesor Braulio Rodriguez explicó el ISA </a:t>
            </a:r>
            <a:r>
              <a:rPr lang="es-CO" sz="1800" dirty="0" smtClean="0"/>
              <a:t>240,  </a:t>
            </a:r>
            <a:r>
              <a:rPr lang="es-CO" sz="1800" dirty="0" err="1" smtClean="0"/>
              <a:t>The</a:t>
            </a:r>
            <a:r>
              <a:rPr lang="es-CO" sz="1800" dirty="0" smtClean="0"/>
              <a:t> </a:t>
            </a:r>
            <a:r>
              <a:rPr lang="es-CO" sz="1800" dirty="0" err="1" smtClean="0"/>
              <a:t>Auditor´s</a:t>
            </a:r>
            <a:r>
              <a:rPr lang="es-CO" sz="1800" dirty="0" smtClean="0"/>
              <a:t> </a:t>
            </a:r>
            <a:r>
              <a:rPr lang="es-CO" sz="1800" dirty="0" err="1" smtClean="0"/>
              <a:t>Responsabilities</a:t>
            </a:r>
            <a:r>
              <a:rPr lang="es-CO" sz="1800" dirty="0" smtClean="0"/>
              <a:t> </a:t>
            </a:r>
            <a:r>
              <a:rPr lang="es-CO" sz="1800" dirty="0" err="1" smtClean="0"/>
              <a:t>Relating</a:t>
            </a:r>
            <a:r>
              <a:rPr lang="es-CO" sz="1800" dirty="0" smtClean="0"/>
              <a:t> </a:t>
            </a:r>
            <a:r>
              <a:rPr lang="es-CO" sz="1800" dirty="0" err="1" smtClean="0"/>
              <a:t>to</a:t>
            </a:r>
            <a:r>
              <a:rPr lang="es-CO" sz="1800" dirty="0" smtClean="0"/>
              <a:t> </a:t>
            </a:r>
            <a:r>
              <a:rPr lang="es-CO" sz="1800" dirty="0" err="1" smtClean="0"/>
              <a:t>Fraud</a:t>
            </a:r>
            <a:r>
              <a:rPr lang="es-CO" sz="1800" dirty="0" smtClean="0"/>
              <a:t> in </a:t>
            </a:r>
            <a:r>
              <a:rPr lang="es-CO" sz="1800" dirty="0" err="1" smtClean="0"/>
              <a:t>an</a:t>
            </a:r>
            <a:r>
              <a:rPr lang="es-CO" sz="1800" dirty="0" smtClean="0"/>
              <a:t> </a:t>
            </a:r>
            <a:r>
              <a:rPr lang="es-CO" sz="1800" dirty="0" err="1" smtClean="0"/>
              <a:t>Audit</a:t>
            </a:r>
            <a:r>
              <a:rPr lang="es-CO" sz="1800" dirty="0" smtClean="0"/>
              <a:t> of </a:t>
            </a:r>
            <a:r>
              <a:rPr lang="es-CO" sz="1800" dirty="0" err="1" smtClean="0"/>
              <a:t>Financial</a:t>
            </a:r>
            <a:r>
              <a:rPr lang="es-CO" sz="1800" dirty="0" smtClean="0"/>
              <a:t> </a:t>
            </a:r>
            <a:r>
              <a:rPr lang="es-CO" sz="1800" dirty="0" err="1" smtClean="0"/>
              <a:t>Statements</a:t>
            </a:r>
            <a:r>
              <a:rPr lang="es-CO" sz="1800" dirty="0" smtClean="0"/>
              <a:t>.</a:t>
            </a:r>
          </a:p>
          <a:p>
            <a:r>
              <a:rPr lang="es-CO" sz="1800" dirty="0" smtClean="0"/>
              <a:t>Ese mismo día </a:t>
            </a:r>
            <a:r>
              <a:rPr lang="es-CO" sz="1800" dirty="0" smtClean="0"/>
              <a:t>se reunió el grupo de profesores del Departamento de Ciencias Contables, </a:t>
            </a:r>
            <a:r>
              <a:rPr lang="es-CO" sz="1800" dirty="0" smtClean="0"/>
              <a:t>oportunidad en la cual se </a:t>
            </a:r>
            <a:r>
              <a:rPr lang="es-CO" sz="1800" dirty="0" smtClean="0"/>
              <a:t>discutió el consolidado de fortalezas y debilidades </a:t>
            </a:r>
            <a:r>
              <a:rPr lang="es-CO" sz="1800" dirty="0" smtClean="0"/>
              <a:t>resultado </a:t>
            </a:r>
            <a:r>
              <a:rPr lang="es-CO" sz="1800" dirty="0" smtClean="0"/>
              <a:t>del ejercicio de autoevaluación con miras al proceso de renovación de acreditación de la Carrera</a:t>
            </a:r>
            <a:r>
              <a:rPr lang="es-CO" sz="1800" dirty="0" smtClean="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anim calcmode="lin" valueType="num">
                                      <p:cBhvr additive="base">
                                        <p:cTn id="46"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 éxito se realizó la conferencia: </a:t>
            </a:r>
            <a:r>
              <a:rPr lang="es-CO" sz="1800" dirty="0" err="1" smtClean="0"/>
              <a:t>Fair</a:t>
            </a:r>
            <a:r>
              <a:rPr lang="es-CO" sz="1800" dirty="0" smtClean="0"/>
              <a:t> </a:t>
            </a:r>
            <a:r>
              <a:rPr lang="es-CO" sz="1800" dirty="0" err="1" smtClean="0"/>
              <a:t>value</a:t>
            </a:r>
            <a:r>
              <a:rPr lang="es-CO" sz="1800" dirty="0" smtClean="0"/>
              <a:t>, técnicas de valoración y dificultades de su medición, con la orientación de los profesores Martín </a:t>
            </a:r>
            <a:r>
              <a:rPr lang="es-CO" sz="1800" dirty="0" err="1" smtClean="0"/>
              <a:t>Chocontá</a:t>
            </a:r>
            <a:r>
              <a:rPr lang="es-CO" sz="1800" dirty="0" smtClean="0"/>
              <a:t> y Angelica Rodriguez</a:t>
            </a:r>
            <a:r>
              <a:rPr lang="es-CO" sz="1800" dirty="0" smtClean="0"/>
              <a:t>.</a:t>
            </a:r>
          </a:p>
          <a:p>
            <a:r>
              <a:rPr lang="es-CO" sz="1800" dirty="0" smtClean="0"/>
              <a:t>El </a:t>
            </a:r>
            <a:r>
              <a:rPr lang="es-CO" sz="1800" dirty="0" smtClean="0"/>
              <a:t>miércoles 7 de abril se llevó a cabo una nueva sesión de la Comisión de Área, </a:t>
            </a:r>
            <a:r>
              <a:rPr lang="es-CO" sz="1800" dirty="0" smtClean="0"/>
              <a:t>en la cual se </a:t>
            </a:r>
            <a:r>
              <a:rPr lang="es-CO" sz="1800" dirty="0" smtClean="0"/>
              <a:t>trataron los informes de cada unidad y la revisión y análisis del tema </a:t>
            </a:r>
            <a:r>
              <a:rPr lang="es-CO" sz="1800" dirty="0" smtClean="0"/>
              <a:t>Emprendimiento </a:t>
            </a:r>
            <a:r>
              <a:rPr lang="es-CO" sz="1800" dirty="0" smtClean="0"/>
              <a:t>e Innovación, </a:t>
            </a:r>
            <a:r>
              <a:rPr lang="es-CO" sz="1800" dirty="0" smtClean="0"/>
              <a:t>que forma </a:t>
            </a:r>
            <a:r>
              <a:rPr lang="es-CO" sz="1800" dirty="0" smtClean="0"/>
              <a:t>parte </a:t>
            </a:r>
            <a:r>
              <a:rPr lang="es-CO" sz="1800" dirty="0" smtClean="0"/>
              <a:t>de </a:t>
            </a:r>
            <a:r>
              <a:rPr lang="es-CO" sz="1800" dirty="0" smtClean="0"/>
              <a:t>la </a:t>
            </a:r>
            <a:r>
              <a:rPr lang="es-CO" sz="1800" dirty="0" smtClean="0"/>
              <a:t>planeación </a:t>
            </a:r>
            <a:r>
              <a:rPr lang="es-CO" sz="1800" dirty="0" smtClean="0"/>
              <a:t>estratégica de la Facultad y de la Universidad.</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miércoles y el sábado</a:t>
            </a:r>
            <a:r>
              <a:rPr lang="es-CO" sz="1800" baseline="0" dirty="0" smtClean="0"/>
              <a:t> </a:t>
            </a:r>
            <a:r>
              <a:rPr lang="es-CO" sz="1800" dirty="0" smtClean="0"/>
              <a:t>se realizaron unos talleres </a:t>
            </a:r>
            <a:r>
              <a:rPr lang="es-CO" sz="1800" dirty="0" smtClean="0"/>
              <a:t>de transición a la vida </a:t>
            </a:r>
            <a:r>
              <a:rPr lang="es-CO" sz="1800" dirty="0" smtClean="0"/>
              <a:t>universitaria con los </a:t>
            </a:r>
            <a:r>
              <a:rPr lang="es-CO" sz="1800" dirty="0" smtClean="0"/>
              <a:t>estudiantes </a:t>
            </a:r>
            <a:r>
              <a:rPr lang="es-CO" sz="1800" dirty="0" err="1" smtClean="0"/>
              <a:t>neojaverianos</a:t>
            </a:r>
            <a:r>
              <a:rPr lang="es-CO" sz="1800" dirty="0" smtClean="0"/>
              <a:t>. Fueron jornadas </a:t>
            </a:r>
            <a:r>
              <a:rPr lang="es-CO" sz="1800" dirty="0" smtClean="0"/>
              <a:t>de integración para compartir las experiencias de los estudiantes durante su primer </a:t>
            </a:r>
            <a:r>
              <a:rPr lang="es-CO" sz="1800" dirty="0" smtClean="0"/>
              <a:t>semestre.</a:t>
            </a:r>
            <a:endParaRPr lang="es-CO" sz="1800" dirty="0" smtClean="0"/>
          </a:p>
          <a:p>
            <a:r>
              <a:rPr lang="es-CO" sz="1800" dirty="0" smtClean="0"/>
              <a:t>Los profesores del Departamento se reunieron para revisar tres </a:t>
            </a:r>
            <a:r>
              <a:rPr lang="es-CO" sz="1800" dirty="0" smtClean="0"/>
              <a:t>propuestas de trabajos </a:t>
            </a:r>
            <a:r>
              <a:rPr lang="es-CO" sz="1800" dirty="0" smtClean="0"/>
              <a:t>de 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down)">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a:t>
            </a:r>
            <a:r>
              <a:rPr lang="es-CO" sz="1800" dirty="0" smtClean="0"/>
              <a:t>Facultad de </a:t>
            </a:r>
            <a:r>
              <a:rPr lang="es-CO" sz="1800" dirty="0" smtClean="0"/>
              <a:t>Ciencias Económicas </a:t>
            </a:r>
            <a:r>
              <a:rPr lang="es-CO" sz="1800" dirty="0" smtClean="0"/>
              <a:t>y </a:t>
            </a:r>
            <a:r>
              <a:rPr lang="es-CO" sz="1800" dirty="0" smtClean="0"/>
              <a:t>Administrativas </a:t>
            </a:r>
            <a:r>
              <a:rPr lang="es-CO" sz="1800" dirty="0" smtClean="0"/>
              <a:t>reconoció a los estudiantes que obtuvieron los mejores promedios durante el tercer periodo académico de 2009 y </a:t>
            </a:r>
            <a:r>
              <a:rPr lang="es-CO" sz="1800" dirty="0" smtClean="0"/>
              <a:t>a los </a:t>
            </a:r>
            <a:r>
              <a:rPr lang="es-CO" sz="1800" dirty="0" smtClean="0"/>
              <a:t>ubicados dentro de los diez primeros lugares a nivel nacional en el examen ECAES. El acto estuvo presidido por los Decanos de la </a:t>
            </a:r>
            <a:r>
              <a:rPr lang="es-CO" sz="1800" dirty="0" smtClean="0"/>
              <a:t>Facultad, quienes, junto con los Directores </a:t>
            </a:r>
            <a:r>
              <a:rPr lang="es-CO" sz="1800" dirty="0" smtClean="0"/>
              <a:t>de los </a:t>
            </a:r>
            <a:r>
              <a:rPr lang="es-CO" sz="1800" dirty="0" smtClean="0"/>
              <a:t>programas y con las familias </a:t>
            </a:r>
            <a:r>
              <a:rPr lang="es-CO" sz="1800" dirty="0" smtClean="0"/>
              <a:t>de los </a:t>
            </a:r>
            <a:r>
              <a:rPr lang="es-CO" sz="1800" dirty="0" smtClean="0"/>
              <a:t>estudiantes, </a:t>
            </a:r>
            <a:r>
              <a:rPr lang="es-CO" sz="1800" dirty="0" smtClean="0"/>
              <a:t>compartieron una copa de vino.  La gran ovación de la noche se la </a:t>
            </a:r>
            <a:r>
              <a:rPr lang="es-CO" sz="1800" dirty="0" smtClean="0"/>
              <a:t>llevó </a:t>
            </a:r>
            <a:r>
              <a:rPr lang="es-CO" sz="1800" dirty="0" smtClean="0"/>
              <a:t>Juan Pablo Sanchez </a:t>
            </a:r>
            <a:r>
              <a:rPr lang="es-CO" sz="1800" dirty="0" err="1" smtClean="0"/>
              <a:t>Munar</a:t>
            </a:r>
            <a:r>
              <a:rPr lang="es-CO" sz="1800" dirty="0" smtClean="0"/>
              <a:t>, </a:t>
            </a:r>
            <a:r>
              <a:rPr lang="es-CO" sz="1800" dirty="0" smtClean="0"/>
              <a:t>por su primer puesto a nivel nacional</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jueves 8 de abril, se realizó una nueva reunión del Comité Operativo de la Facultad con la finalidad de revisar y aprobar las metas de </a:t>
            </a:r>
            <a:r>
              <a:rPr lang="es-CO" sz="1800" dirty="0" smtClean="0"/>
              <a:t>la planeación estratégica.</a:t>
            </a:r>
          </a:p>
          <a:p>
            <a:r>
              <a:rPr lang="es-CO" sz="1800" dirty="0" smtClean="0"/>
              <a:t>Los profesores Hernando Bermudez y Braulio Rodriguez se reunieron con el representante de la empresa </a:t>
            </a:r>
            <a:r>
              <a:rPr lang="es-CO" sz="1800" dirty="0" err="1" smtClean="0"/>
              <a:t>EasyBook</a:t>
            </a:r>
            <a:r>
              <a:rPr lang="es-CO" sz="1800" dirty="0" smtClean="0"/>
              <a:t>, Edgar Rodriguez, para </a:t>
            </a:r>
            <a:r>
              <a:rPr lang="es-CO" sz="1800" dirty="0" smtClean="0"/>
              <a:t>analizar propuestas </a:t>
            </a:r>
            <a:r>
              <a:rPr lang="es-CO" sz="1800" dirty="0" smtClean="0"/>
              <a:t>sobre una posible pasantía </a:t>
            </a:r>
            <a:r>
              <a:rPr lang="es-CO" sz="1800" dirty="0" smtClean="0"/>
              <a:t>en contabilidad estadounidense.</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anim calcmode="lin" valueType="num">
                                      <p:cBhvr additive="base">
                                        <p:cTn id="46"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Director de Departamento asistió a </a:t>
            </a:r>
            <a:r>
              <a:rPr lang="es-CO" sz="1800" dirty="0" smtClean="0"/>
              <a:t>una sesión sobre formación </a:t>
            </a:r>
            <a:r>
              <a:rPr lang="es-CO" sz="1800" dirty="0" smtClean="0"/>
              <a:t>para directivos, organizada por la </a:t>
            </a:r>
            <a:r>
              <a:rPr lang="es-CO" sz="1800" dirty="0" err="1" smtClean="0"/>
              <a:t>Vicerrectoría</a:t>
            </a:r>
            <a:r>
              <a:rPr lang="es-CO" sz="1800" dirty="0" smtClean="0"/>
              <a:t> </a:t>
            </a:r>
            <a:r>
              <a:rPr lang="es-CO" sz="1800" dirty="0" smtClean="0"/>
              <a:t>Académica.</a:t>
            </a:r>
            <a:endParaRPr lang="es-CO" sz="1800" dirty="0" smtClean="0"/>
          </a:p>
          <a:p>
            <a:r>
              <a:rPr lang="es-CO" sz="1800" dirty="0" smtClean="0"/>
              <a:t>El Grupo de Estudios en Contabilidad Internacional definió la metodología y el temario de su próximo año de trabajo.</a:t>
            </a:r>
          </a:p>
          <a:p>
            <a:r>
              <a:rPr lang="es-CO" sz="1800" dirty="0" smtClean="0"/>
              <a:t>En la Universidad Nacional, los profesores Germán Espinosa y Germán Benitez participaron en </a:t>
            </a:r>
            <a:r>
              <a:rPr lang="es-CO" sz="1800" dirty="0" smtClean="0"/>
              <a:t>la conferencia Aseguramiento de la información: los retos y expectativas que plantea la ley 1314 de </a:t>
            </a:r>
            <a:r>
              <a:rPr lang="es-CO" sz="1800" dirty="0" smtClean="0"/>
              <a:t>2009.</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profesor Hernando Bermúdez reflexionó en la Universidad Externado de </a:t>
            </a:r>
            <a:r>
              <a:rPr lang="es-CO" sz="1800" dirty="0" smtClean="0"/>
              <a:t>Colombia sobre </a:t>
            </a:r>
            <a:r>
              <a:rPr lang="es-CO" sz="1800" dirty="0" smtClean="0"/>
              <a:t>el tema Datos </a:t>
            </a:r>
            <a:r>
              <a:rPr lang="es-CO" sz="1800" dirty="0" smtClean="0"/>
              <a:t>mínimos en torno a las normas éticas de la profesión contable </a:t>
            </a:r>
            <a:r>
              <a:rPr lang="es-CO" sz="1800" dirty="0" smtClean="0"/>
              <a:t>colombiana.</a:t>
            </a:r>
          </a:p>
          <a:p>
            <a:r>
              <a:rPr lang="es-CO" sz="1800" dirty="0" smtClean="0"/>
              <a:t>Hoy </a:t>
            </a:r>
            <a:r>
              <a:rPr lang="es-CO" sz="1800" dirty="0" smtClean="0"/>
              <a:t>lunes 12 de abril se inició el proceso de votaciones para elegir profesor y estudiantes como miembros del Consejo de la Facultad</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bg/>
                                          </p:spTgt>
                                        </p:tgtEl>
                                        <p:attrNameLst>
                                          <p:attrName>style.visibility</p:attrName>
                                        </p:attrNameLst>
                                      </p:cBhvr>
                                      <p:to>
                                        <p:strVal val="visible"/>
                                      </p:to>
                                    </p:set>
                                    <p:anim calcmode="lin" valueType="num">
                                      <p:cBhvr additive="base">
                                        <p:cTn id="4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 calcmode="lin" valueType="num">
                                      <p:cBhvr additive="base">
                                        <p:cTn id="5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 calcmode="lin" valueType="num">
                                      <p:cBhvr additive="base">
                                        <p:cTn id="5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369</TotalTime>
  <Words>578</Words>
  <Application>Microsoft Office PowerPoint</Application>
  <PresentationFormat>Presentación en pantalla (4:3)</PresentationFormat>
  <Paragraphs>21</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56</cp:revision>
  <dcterms:created xsi:type="dcterms:W3CDTF">2010-02-05T13:43:46Z</dcterms:created>
  <dcterms:modified xsi:type="dcterms:W3CDTF">2010-04-13T02:23:44Z</dcterms:modified>
</cp:coreProperties>
</file>