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19/02/2012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19/02/2012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19/02/2012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19/02/2012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19/02/2012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19/02/2012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19/02/2012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19/02/2012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19/02/2012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19/02/2012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19/02/2012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19/02/2012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19/02/2012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unidadcontable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91, </a:t>
            </a:r>
            <a:r>
              <a:rPr lang="es-CO" dirty="0" smtClean="0"/>
              <a:t>febrero </a:t>
            </a:r>
            <a:r>
              <a:rPr lang="es-CO" dirty="0" smtClean="0"/>
              <a:t>20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336 - Contrapartida 476 a 479 - Registro contable 90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Se divulgó la convocatoria para vincular a la planta de profesores del Departamento de Ciencias Contables dos nuevos profesores asistentes.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primera reunión del año, los profesores de la Unidad de Aseguramiento analizaron la propuesta de actualización del marco de trabajo de COSO.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celebró, por tercera vez, el Día del Contador Público Javeriano. Se distinguieron las contadoras Carmen Lucía Torres de Restrepo, Fabiola Torres Agudelo, María Eugenia Coronado Orjuela</a:t>
            </a:r>
            <a:r>
              <a:rPr lang="es-CO" sz="1800" dirty="0"/>
              <a:t>, </a:t>
            </a:r>
            <a:r>
              <a:rPr lang="es-CO" sz="1800" dirty="0" smtClean="0"/>
              <a:t>Perla Maria </a:t>
            </a:r>
            <a:r>
              <a:rPr lang="es-CO" sz="1800" dirty="0" err="1" smtClean="0"/>
              <a:t>Yenuer</a:t>
            </a:r>
            <a:r>
              <a:rPr lang="es-CO" sz="1800" dirty="0" smtClean="0"/>
              <a:t> Ortiz Cadena, Rocío Pérez </a:t>
            </a:r>
            <a:r>
              <a:rPr lang="es-CO" sz="1800" dirty="0"/>
              <a:t>Sotelo, </a:t>
            </a:r>
            <a:r>
              <a:rPr lang="es-CO" sz="1800" dirty="0" smtClean="0"/>
              <a:t>Rosalba Gonzalez Fonseca y Sabina </a:t>
            </a:r>
            <a:r>
              <a:rPr lang="es-CO" sz="1800" dirty="0" smtClean="0"/>
              <a:t>Talero </a:t>
            </a:r>
            <a:r>
              <a:rPr lang="es-CO" sz="1800" dirty="0" err="1" smtClean="0"/>
              <a:t>Cabrejo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los profesores de planta fueron informados de las nuevas directrices para orientar la gestión del año en curso.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portal </a:t>
            </a:r>
            <a:r>
              <a:rPr lang="es-CO" sz="1800" dirty="0" smtClean="0">
                <a:hlinkClick r:id="rId3"/>
              </a:rPr>
              <a:t>www.comunidadcontable.com</a:t>
            </a:r>
            <a:r>
              <a:rPr lang="es-CO" sz="1800" dirty="0" smtClean="0"/>
              <a:t> , un proyecto de </a:t>
            </a:r>
            <a:r>
              <a:rPr lang="es-CO" sz="1800" dirty="0" err="1" smtClean="0"/>
              <a:t>Legis</a:t>
            </a:r>
            <a:r>
              <a:rPr lang="es-CO" sz="1800" dirty="0" smtClean="0"/>
              <a:t>, divulgará artículos publicados en Contrapartida.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está adelantando una investigación tendiente a reconocer cual es la percepción de los valores institucionales en la Comunidad </a:t>
            </a:r>
            <a:r>
              <a:rPr lang="es-CO" sz="1800" dirty="0" smtClean="0"/>
              <a:t>Universitaria.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divulgó la convocatoria a las elecciones para miembros del Consejo de </a:t>
            </a:r>
            <a:r>
              <a:rPr lang="es-CO" sz="1800" dirty="0" smtClean="0"/>
              <a:t>Facultad.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convocó el Comité de Trabajos de Grado.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Circuló </a:t>
            </a:r>
            <a:r>
              <a:rPr lang="es-CO" sz="1800" dirty="0" smtClean="0"/>
              <a:t>el decálogo que busca </a:t>
            </a:r>
            <a:r>
              <a:rPr lang="es-CO" sz="1800" dirty="0"/>
              <a:t>establecer unos mínimos de comportamiento en el </a:t>
            </a:r>
            <a:r>
              <a:rPr lang="es-CO" sz="1800" dirty="0" smtClean="0"/>
              <a:t>aula </a:t>
            </a:r>
            <a:r>
              <a:rPr lang="es-CO" sz="1800" dirty="0"/>
              <a:t>de </a:t>
            </a:r>
            <a:r>
              <a:rPr lang="es-CO" sz="1800" dirty="0" smtClean="0"/>
              <a:t>clase 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pasado 13 de </a:t>
            </a:r>
            <a:r>
              <a:rPr lang="es-CO" sz="1800" dirty="0" smtClean="0"/>
              <a:t>febrero </a:t>
            </a:r>
            <a:r>
              <a:rPr lang="es-CO" sz="1800" dirty="0"/>
              <a:t>el Grupo de </a:t>
            </a:r>
            <a:r>
              <a:rPr lang="es-CO" sz="1800" dirty="0" smtClean="0"/>
              <a:t>Estudios </a:t>
            </a:r>
            <a:r>
              <a:rPr lang="es-CO" sz="1800" dirty="0"/>
              <a:t>en Aseguramiento de Información- GEAI estudió la Declaración Internacional de Prácticas de Auditoria No. 1000 - </a:t>
            </a:r>
            <a:r>
              <a:rPr lang="es-CO" sz="1800" i="1" dirty="0"/>
              <a:t>Procedimientos de confirmación entre bancos  </a:t>
            </a:r>
            <a:r>
              <a:rPr lang="es-CO" sz="1800" dirty="0"/>
              <a:t>e </a:t>
            </a:r>
            <a:r>
              <a:rPr lang="es-CO" sz="1800" dirty="0" smtClean="0"/>
              <a:t>inició </a:t>
            </a:r>
            <a:r>
              <a:rPr lang="es-CO" sz="1800" dirty="0"/>
              <a:t>el estudio de la No. 1004 </a:t>
            </a:r>
            <a:r>
              <a:rPr lang="es-CO" sz="1800" i="1" dirty="0"/>
              <a:t>Sobre la relación entre supervisores bancarios y auditores externos de </a:t>
            </a:r>
            <a:r>
              <a:rPr lang="es-CO" sz="1800" i="1" dirty="0" smtClean="0"/>
              <a:t>bancos.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</a:t>
            </a:r>
            <a:r>
              <a:rPr lang="es-CO" sz="1800" dirty="0" smtClean="0"/>
              <a:t>jueves </a:t>
            </a:r>
            <a:r>
              <a:rPr lang="es-CO" sz="1800" dirty="0"/>
              <a:t>16 de febrero </a:t>
            </a:r>
            <a:r>
              <a:rPr lang="es-CO" sz="1800" dirty="0" smtClean="0"/>
              <a:t>se llevó </a:t>
            </a:r>
            <a:r>
              <a:rPr lang="es-CO" sz="1800" dirty="0"/>
              <a:t>a cabo la  reunión de inscripción  de estudiantes a las prácticas empresariales para el 2012 </a:t>
            </a:r>
            <a:r>
              <a:rPr lang="es-CO" sz="1800" dirty="0" smtClean="0"/>
              <a:t>30.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1988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las XXXVI Jornadas Tributarias de Derecho Tributario, organizadas por el Instituto Colombiano de Derecho Tributario, el profesor Hernando Bermúdez Gómez pronunció </a:t>
            </a:r>
            <a:r>
              <a:rPr lang="es-CO" sz="1800" dirty="0"/>
              <a:t>la conferencia </a:t>
            </a:r>
            <a:r>
              <a:rPr lang="es-CO" sz="1800" i="1" dirty="0"/>
              <a:t>¿Separar, articular o fusionar la contabilidad financiera y la contabilidad tributaria para determinar la capacidad contributiva? 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(CEDC) avanzó en el análisis de las bases de las conclusiones de la IFRS 8.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8999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3459</TotalTime>
  <Words>382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830</cp:revision>
  <dcterms:created xsi:type="dcterms:W3CDTF">2010-02-05T13:43:46Z</dcterms:created>
  <dcterms:modified xsi:type="dcterms:W3CDTF">2012-02-19T19:50:19Z</dcterms:modified>
</cp:coreProperties>
</file>