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26/02/2012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26/02/2012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26/02/2012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26/02/2012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26/02/2012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26/02/2012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26/02/2012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26/02/2012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26/02/2012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itoreshach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92, </a:t>
            </a:r>
            <a:r>
              <a:rPr lang="es-CO" dirty="0" smtClean="0"/>
              <a:t>febrero </a:t>
            </a:r>
            <a:r>
              <a:rPr lang="es-CO" dirty="0" smtClean="0"/>
              <a:t>27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337 - Contrapartida 480 a 484 - Registro contable </a:t>
            </a:r>
            <a:r>
              <a:rPr lang="es-CO" sz="1800" dirty="0" smtClean="0"/>
              <a:t>91.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profesor  Rafael Antonio Duarte </a:t>
            </a:r>
            <a:r>
              <a:rPr lang="es-CO" sz="1800" dirty="0" smtClean="0"/>
              <a:t>Nieto pronunció </a:t>
            </a:r>
            <a:r>
              <a:rPr lang="es-CO" sz="1800" dirty="0"/>
              <a:t>la conferencia </a:t>
            </a:r>
            <a:r>
              <a:rPr lang="es-CO" sz="1800" i="1" dirty="0"/>
              <a:t>Elaboración de la Declaración de Renta Personas Jurídicas Año </a:t>
            </a:r>
            <a:r>
              <a:rPr lang="es-CO" sz="1800" i="1" dirty="0" smtClean="0"/>
              <a:t>2011 - Diligenciamiento </a:t>
            </a:r>
            <a:r>
              <a:rPr lang="es-CO" sz="1800" i="1" dirty="0"/>
              <a:t>de las 814 casillas del nuevo formulario </a:t>
            </a:r>
            <a:r>
              <a:rPr lang="es-CO" sz="1800" i="1" dirty="0" smtClean="0"/>
              <a:t>110.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conversar sobre la organización del VI Encuentro de Profesores de Revisoría Fiscal, se reunieron los coordinadores de la Red para la Formación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convocó a los profesores y estudiantes para elegir nuevos miembros del Consejo de Facultad.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intercambiaron puntos de vista sobre los documentos institucionales que tocan con la reforma curricular.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actualizó la página de </a:t>
            </a:r>
            <a:r>
              <a:rPr lang="es-CO" sz="1800" i="1" dirty="0" smtClean="0"/>
              <a:t>Documentos Fundamentales.</a:t>
            </a:r>
          </a:p>
          <a:p>
            <a:r>
              <a:rPr lang="es-CO" sz="1800" dirty="0" smtClean="0"/>
              <a:t>El </a:t>
            </a:r>
            <a:r>
              <a:rPr lang="es-CO" sz="1800" dirty="0"/>
              <a:t>c</a:t>
            </a:r>
            <a:r>
              <a:rPr lang="es-CO" sz="1800" dirty="0" smtClean="0"/>
              <a:t>ontador javeriano Jesús Orlando Corredor Alejo publicó el libro titulado </a:t>
            </a:r>
            <a:r>
              <a:rPr lang="es-CO" sz="1800" dirty="0" err="1" smtClean="0">
                <a:hlinkClick r:id="rId3"/>
              </a:rPr>
              <a:t>Tribugramas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los resultados individuales de las últimas pruebas Saber – Pro.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resaltaron las actividades que vienen desarrollando los coordinadores de las especializaciones en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ES" sz="1800" dirty="0" err="1" smtClean="0"/>
              <a:t>Geico</a:t>
            </a:r>
            <a:r>
              <a:rPr lang="es-ES" sz="1800" dirty="0" smtClean="0"/>
              <a:t> divulgó una lista de publicaciones nacionales y extranjeras apropiadas para la divulgación del pensamiento contable.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invitó a los profesores </a:t>
            </a:r>
            <a:r>
              <a:rPr lang="es-CO" sz="1800" dirty="0"/>
              <a:t>a participar en el </a:t>
            </a:r>
            <a:r>
              <a:rPr lang="es-CO" sz="1800" i="1" dirty="0"/>
              <a:t>Diplomado Educación y Pedagogía Para Docentes modalidad </a:t>
            </a:r>
            <a:r>
              <a:rPr lang="es-CO" sz="1800" i="1" dirty="0" smtClean="0"/>
              <a:t>virtual.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Universidad Militar Nueva Granada será la anfitriona del VI Encuentro de Profesores de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avanzó en su reflexión sobre el valor razonable.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reunió el </a:t>
            </a:r>
            <a:r>
              <a:rPr lang="es-CO" sz="1800" dirty="0" smtClean="0"/>
              <a:t>Grupo </a:t>
            </a:r>
            <a:r>
              <a:rPr lang="es-CO" sz="1800" dirty="0"/>
              <a:t>de </a:t>
            </a:r>
            <a:r>
              <a:rPr lang="es-CO" sz="1800" dirty="0" smtClean="0"/>
              <a:t>Estudios </a:t>
            </a:r>
            <a:r>
              <a:rPr lang="es-CO" sz="1800" dirty="0"/>
              <a:t>en </a:t>
            </a:r>
            <a:r>
              <a:rPr lang="es-CO" sz="1800" dirty="0" smtClean="0"/>
              <a:t>Contabilidad Financiera Internacional </a:t>
            </a:r>
            <a:r>
              <a:rPr lang="es-CO" sz="1800" dirty="0"/>
              <a:t>(GECFI) </a:t>
            </a:r>
            <a:r>
              <a:rPr lang="es-CO" sz="1800" dirty="0" smtClean="0"/>
              <a:t>y revisó </a:t>
            </a:r>
            <a:r>
              <a:rPr lang="es-CO" sz="1800" dirty="0"/>
              <a:t>la </a:t>
            </a:r>
            <a:r>
              <a:rPr lang="es-CO" sz="1800" i="1" dirty="0"/>
              <a:t>NIC 16 – Propiedades, planta y equipo</a:t>
            </a:r>
            <a:r>
              <a:rPr lang="es-CO" sz="1800" dirty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sábado 18 de febrero de 2012, 58 estudiantes presentaron el examen preparatorio de </a:t>
            </a:r>
            <a:r>
              <a:rPr lang="es-CO" sz="1800" dirty="0" smtClean="0"/>
              <a:t>contabilidad </a:t>
            </a:r>
            <a:r>
              <a:rPr lang="es-CO" sz="1800" dirty="0"/>
              <a:t>financiera. 25 estudiantes aprobaron, 33 estudiantes reprobaron.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99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3500</TotalTime>
  <Words>310</Words>
  <Application>Microsoft Office PowerPoint</Application>
  <PresentationFormat>On-screen Show (4:3)</PresentationFormat>
  <Paragraphs>32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845</cp:revision>
  <dcterms:created xsi:type="dcterms:W3CDTF">2010-02-05T13:43:46Z</dcterms:created>
  <dcterms:modified xsi:type="dcterms:W3CDTF">2012-02-26T20:31:12Z</dcterms:modified>
</cp:coreProperties>
</file>