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8389" autoAdjust="0"/>
    <p:restoredTop sz="86323" autoAdjust="0"/>
  </p:normalViewPr>
  <p:slideViewPr>
    <p:cSldViewPr>
      <p:cViewPr>
        <p:scale>
          <a:sx n="77" d="100"/>
          <a:sy n="77" d="100"/>
        </p:scale>
        <p:origin x="240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54" y="1656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A4A78E-36A0-4C82-A63C-1DF8B56BE281}" type="datetimeFigureOut">
              <a:rPr lang="es-CO" smtClean="0"/>
              <a:pPr/>
              <a:t>26/02/2012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DE55E3-A00E-43FD-A031-841EC2C2B02A}" type="slidenum">
              <a:rPr lang="es-CO" smtClean="0"/>
              <a:pPr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25334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2</a:t>
            </a:fld>
            <a:endParaRPr lang="es-CO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3</a:t>
            </a:fld>
            <a:endParaRPr lang="es-CO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4</a:t>
            </a:fld>
            <a:endParaRPr lang="es-CO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5</a:t>
            </a:fld>
            <a:endParaRPr lang="es-CO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>
                <a:solidFill>
                  <a:prstClr val="black"/>
                </a:solidFill>
              </a:rPr>
              <a:pPr/>
              <a:t>6</a:t>
            </a:fld>
            <a:endParaRPr lang="es-CO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>
                <a:solidFill>
                  <a:prstClr val="black"/>
                </a:solidFill>
              </a:rPr>
              <a:pPr/>
              <a:t>7</a:t>
            </a:fld>
            <a:endParaRPr lang="es-CO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>
                <a:solidFill>
                  <a:prstClr val="black"/>
                </a:solidFill>
              </a:rPr>
              <a:pPr/>
              <a:t>8</a:t>
            </a:fld>
            <a:endParaRPr lang="es-CO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Título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16" name="15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2B026-D3D0-4D75-8C57-6085F1C3ABC7}" type="datetime1">
              <a:rPr lang="es-CO" smtClean="0"/>
              <a:t>26/02/2012</a:t>
            </a:fld>
            <a:endParaRPr lang="es-CO"/>
          </a:p>
        </p:txBody>
      </p:sp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5" name="1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40E92-7DA5-43D8-985E-EAF30807E519}" type="datetime1">
              <a:rPr lang="es-CO" smtClean="0"/>
              <a:t>26/02/2012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3E614-17A9-43E2-85CA-E610E692B630}" type="datetime1">
              <a:rPr lang="es-CO" smtClean="0"/>
              <a:t>26/02/2012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7" name="26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CAE3F-7AB2-4219-A3AA-A679FF1AD429}" type="datetime1">
              <a:rPr lang="es-CO" smtClean="0"/>
              <a:t>26/02/2012</a:t>
            </a:fld>
            <a:endParaRPr lang="es-CO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texto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576DE-CDF1-4D50-BA6D-A0C94D0C047F}" type="datetime1">
              <a:rPr lang="es-CO" smtClean="0"/>
              <a:t>26/02/2012</a:t>
            </a:fld>
            <a:endParaRPr lang="es-CO"/>
          </a:p>
        </p:txBody>
      </p:sp>
      <p:sp>
        <p:nvSpPr>
          <p:cNvPr id="11" name="1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dirty="0" smtClean="0"/>
              <a:t>Haga clic para modificar el estilo de texto del patrón</a:t>
            </a:r>
          </a:p>
          <a:p>
            <a:pPr lvl="1" eaLnBrk="1" latinLnBrk="0" hangingPunct="1"/>
            <a:r>
              <a:rPr lang="es-ES" dirty="0" smtClean="0"/>
              <a:t>Segundo nivel</a:t>
            </a:r>
          </a:p>
          <a:p>
            <a:pPr lvl="2" eaLnBrk="1" latinLnBrk="0" hangingPunct="1"/>
            <a:r>
              <a:rPr lang="es-ES" dirty="0" smtClean="0"/>
              <a:t>Tercer nivel</a:t>
            </a:r>
          </a:p>
          <a:p>
            <a:pPr lvl="3" eaLnBrk="1" latinLnBrk="0" hangingPunct="1"/>
            <a:r>
              <a:rPr lang="es-ES" dirty="0" smtClean="0"/>
              <a:t>Cuarto nivel</a:t>
            </a:r>
          </a:p>
          <a:p>
            <a:pPr lvl="4" eaLnBrk="1" latinLnBrk="0" hangingPunct="1"/>
            <a:r>
              <a:rPr lang="es-ES" dirty="0" smtClean="0"/>
              <a:t>Quinto nivel</a:t>
            </a:r>
            <a:endParaRPr kumimoji="0" lang="en-US" dirty="0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891D8-4896-4B00-9807-82C35F0A879A}" type="datetime1">
              <a:rPr lang="es-CO" smtClean="0"/>
              <a:t>26/02/2012</a:t>
            </a:fld>
            <a:endParaRPr lang="es-CO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Título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25" name="24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8" name="27 Marcador de contenido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51459-9CD6-459C-BB2A-8D7DD0169F21}" type="datetime1">
              <a:rPr lang="es-CO" smtClean="0"/>
              <a:t>26/02/2012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AB3B7-B57A-4C09-A7AD-05CE810D666C}" type="datetime1">
              <a:rPr lang="es-CO" smtClean="0"/>
              <a:t>26/02/2012</a:t>
            </a:fld>
            <a:endParaRPr lang="es-CO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E445F-8593-4E54-A286-14CC5B4A276B}" type="datetime1">
              <a:rPr lang="es-CO" smtClean="0"/>
              <a:t>26/02/2012</a:t>
            </a:fld>
            <a:endParaRPr lang="es-CO"/>
          </a:p>
        </p:txBody>
      </p:sp>
      <p:sp>
        <p:nvSpPr>
          <p:cNvPr id="24" name="2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7DC1F-DCCC-44FF-A484-E8B29A229617}" type="datetime1">
              <a:rPr lang="es-CO" smtClean="0"/>
              <a:t>26/02/2012</a:t>
            </a:fld>
            <a:endParaRPr lang="es-CO"/>
          </a:p>
        </p:txBody>
      </p:sp>
      <p:sp>
        <p:nvSpPr>
          <p:cNvPr id="29" name="2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Marcador de posición de imagen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124FD-5DA9-4DD1-AB9E-366C5026D021}" type="datetime1">
              <a:rPr lang="es-CO" smtClean="0"/>
              <a:t>26/02/2012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Marcador de texto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dirty="0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dirty="0" smtClean="0"/>
              <a:t>Segundo nivel</a:t>
            </a:r>
          </a:p>
          <a:p>
            <a:pPr lvl="2" eaLnBrk="1" latinLnBrk="0" hangingPunct="1"/>
            <a:r>
              <a:rPr kumimoji="0" lang="es-ES" dirty="0" smtClean="0"/>
              <a:t>Tercer nivel</a:t>
            </a:r>
          </a:p>
          <a:p>
            <a:pPr lvl="3" eaLnBrk="1" latinLnBrk="0" hangingPunct="1"/>
            <a:r>
              <a:rPr kumimoji="0" lang="es-ES" dirty="0" smtClean="0"/>
              <a:t>Cuarto nivel</a:t>
            </a:r>
          </a:p>
          <a:p>
            <a:pPr lvl="4" eaLnBrk="1" latinLnBrk="0" hangingPunct="1"/>
            <a:r>
              <a:rPr kumimoji="0" lang="es-ES" dirty="0" smtClean="0"/>
              <a:t>Quinto nivel</a:t>
            </a:r>
            <a:endParaRPr kumimoji="0" lang="en-US" dirty="0"/>
          </a:p>
        </p:txBody>
      </p:sp>
      <p:sp>
        <p:nvSpPr>
          <p:cNvPr id="11" name="10 Marcador de fecha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816E7FB-D113-47F7-9B2E-D98881C93E53}" type="datetime1">
              <a:rPr lang="es-CO" smtClean="0"/>
              <a:t>26/02/2012</a:t>
            </a:fld>
            <a:endParaRPr lang="es-CO"/>
          </a:p>
        </p:txBody>
      </p:sp>
      <p:sp>
        <p:nvSpPr>
          <p:cNvPr id="28" name="2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10" name="9 Marcador de título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ditoreshache.com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500175"/>
            <a:ext cx="7772400" cy="2786082"/>
          </a:xfrm>
        </p:spPr>
        <p:txBody>
          <a:bodyPr>
            <a:noAutofit/>
          </a:bodyPr>
          <a:lstStyle/>
          <a:p>
            <a:r>
              <a:rPr lang="es-CO" sz="8800" dirty="0" smtClean="0">
                <a:latin typeface="Bradley Hand ITC" pitchFamily="66" charset="0"/>
              </a:rPr>
              <a:t>Registro contable</a:t>
            </a:r>
            <a:endParaRPr lang="es-CO" sz="8800" dirty="0">
              <a:latin typeface="Bradley Hand ITC" pitchFamily="66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28728" y="4572008"/>
            <a:ext cx="6400800" cy="614370"/>
          </a:xfrm>
        </p:spPr>
        <p:txBody>
          <a:bodyPr/>
          <a:lstStyle/>
          <a:p>
            <a:r>
              <a:rPr lang="es-CO" dirty="0" smtClean="0"/>
              <a:t>Número </a:t>
            </a:r>
            <a:r>
              <a:rPr lang="es-CO" dirty="0" smtClean="0"/>
              <a:t>92, </a:t>
            </a:r>
            <a:r>
              <a:rPr lang="es-CO" dirty="0" smtClean="0"/>
              <a:t>febrero </a:t>
            </a:r>
            <a:r>
              <a:rPr lang="es-CO" dirty="0" smtClean="0"/>
              <a:t>27 </a:t>
            </a:r>
            <a:r>
              <a:rPr lang="es-CO" dirty="0" smtClean="0"/>
              <a:t>de 2012</a:t>
            </a:r>
            <a:endParaRPr lang="es-C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1</a:t>
            </a:fld>
            <a:endParaRPr lang="es-CO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25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Circularon Novitas 337 - Contrapartida 480 a 484 - Registro contable </a:t>
            </a:r>
            <a:r>
              <a:rPr lang="es-CO" sz="1800" dirty="0" smtClean="0"/>
              <a:t>91.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 lvl="0"/>
            <a:r>
              <a:rPr lang="es-CO" sz="1800" dirty="0" smtClean="0"/>
              <a:t>En el marco de </a:t>
            </a:r>
            <a:r>
              <a:rPr lang="es-CO" sz="1800" dirty="0" err="1" smtClean="0"/>
              <a:t>Audire</a:t>
            </a:r>
            <a:r>
              <a:rPr lang="es-CO" sz="1800" dirty="0"/>
              <a:t>, el profesor  Rafael Antonio Duarte </a:t>
            </a:r>
            <a:r>
              <a:rPr lang="es-CO" sz="1800" dirty="0" smtClean="0"/>
              <a:t>Nieto pronunció </a:t>
            </a:r>
            <a:r>
              <a:rPr lang="es-CO" sz="1800" dirty="0"/>
              <a:t>la conferencia </a:t>
            </a:r>
            <a:r>
              <a:rPr lang="es-CO" sz="1800" i="1" dirty="0"/>
              <a:t>Elaboración de la Declaración de Renta Personas Jurídicas Año </a:t>
            </a:r>
            <a:r>
              <a:rPr lang="es-CO" sz="1800" i="1" dirty="0" smtClean="0"/>
              <a:t>2011 - Diligenciamiento </a:t>
            </a:r>
            <a:r>
              <a:rPr lang="es-CO" sz="1800" i="1" dirty="0"/>
              <a:t>de las 814 casillas del nuevo formulario </a:t>
            </a:r>
            <a:r>
              <a:rPr lang="es-CO" sz="1800" i="1" dirty="0" smtClean="0"/>
              <a:t>110.</a:t>
            </a:r>
            <a:endParaRPr lang="es-CO" sz="1800" i="1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2</a:t>
            </a:fld>
            <a:endParaRPr lang="es-CO"/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  <p:bldP spid="6" grpId="0" uiExpand="1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buClr>
                <a:srgbClr val="F0A22E"/>
              </a:buClr>
            </a:pPr>
            <a:r>
              <a:rPr lang="es-CO" sz="1800" dirty="0" smtClean="0"/>
              <a:t>Para conversar sobre la organización del VI Encuentro de Profesores de Revisoría Fiscal, se reunieron los coordinadores de la Red para la Formación en Revisoría Fiscal.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buClr>
                <a:srgbClr val="F0A22E"/>
              </a:buClr>
            </a:pPr>
            <a:r>
              <a:rPr lang="es-CO" sz="1800" dirty="0" smtClean="0"/>
              <a:t>Se convocó a los profesores y estudiantes para elegir nuevos miembros del Consejo de Facultad.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3</a:t>
            </a:fld>
            <a:endParaRPr lang="es-CO"/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  <p:bldP spid="6" grpId="0" uiExpand="1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En su reunión semanal, los profesores de planta intercambiaron puntos de vista sobre los documentos institucionales que tocan con la reforma curricular.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Se actualizó la página de </a:t>
            </a:r>
            <a:r>
              <a:rPr lang="es-CO" sz="1800" i="1" dirty="0" smtClean="0"/>
              <a:t>Documentos Fundamentales.</a:t>
            </a:r>
          </a:p>
          <a:p>
            <a:r>
              <a:rPr lang="es-CO" sz="1800" dirty="0" smtClean="0"/>
              <a:t>El </a:t>
            </a:r>
            <a:r>
              <a:rPr lang="es-CO" sz="1800" dirty="0"/>
              <a:t>c</a:t>
            </a:r>
            <a:r>
              <a:rPr lang="es-CO" sz="1800" dirty="0" smtClean="0"/>
              <a:t>ontador javeriano Jesús Orlando Corredor Alejo publicó el libro titulado </a:t>
            </a:r>
            <a:r>
              <a:rPr lang="es-CO" sz="1800" dirty="0" err="1" smtClean="0">
                <a:hlinkClick r:id="rId3"/>
              </a:rPr>
              <a:t>Tribugramas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4</a:t>
            </a:fld>
            <a:endParaRPr lang="es-CO"/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1500"/>
                            </p:stCondLst>
                            <p:childTnLst>
                              <p:par>
                                <p:cTn id="4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2000"/>
                            </p:stCondLst>
                            <p:childTnLst>
                              <p:par>
                                <p:cTn id="4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  <p:bldP spid="6" grpId="0" uiExpand="1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Se divulgaron los resultados individuales de las últimas pruebas Saber – Pro.</a:t>
            </a:r>
            <a:endParaRPr lang="es-CO" sz="1800" dirty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buClr>
                <a:srgbClr val="F0A22E"/>
              </a:buClr>
            </a:pPr>
            <a:r>
              <a:rPr lang="es-CO" sz="1800" dirty="0" smtClean="0"/>
              <a:t>Se resaltaron las actividades que vienen desarrollando los coordinadores de las especializaciones en Ciencias Contables.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5</a:t>
            </a:fld>
            <a:endParaRPr lang="es-CO"/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  <p:bldP spid="6" grpId="0" uiExpand="1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El </a:t>
            </a:r>
            <a:r>
              <a:rPr lang="es-ES" sz="1800" dirty="0" err="1" smtClean="0"/>
              <a:t>Geico</a:t>
            </a:r>
            <a:r>
              <a:rPr lang="es-ES" sz="1800" dirty="0" smtClean="0"/>
              <a:t> divulgó una lista de publicaciones nacionales y extranjeras apropiadas para la divulgación del pensamiento contable.</a:t>
            </a:r>
            <a:endParaRPr lang="es-CO" sz="1800" dirty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buClr>
                <a:srgbClr val="F0A22E"/>
              </a:buClr>
            </a:pPr>
            <a:r>
              <a:rPr lang="es-CO" sz="1800" dirty="0" smtClean="0"/>
              <a:t>Se invitó a los profesores </a:t>
            </a:r>
            <a:r>
              <a:rPr lang="es-CO" sz="1800" dirty="0"/>
              <a:t>a participar en el </a:t>
            </a:r>
            <a:r>
              <a:rPr lang="es-CO" sz="1800" i="1" dirty="0"/>
              <a:t>Diplomado Educación y Pedagogía Para Docentes modalidad </a:t>
            </a:r>
            <a:r>
              <a:rPr lang="es-CO" sz="1800" i="1" dirty="0" smtClean="0"/>
              <a:t>virtual.</a:t>
            </a:r>
            <a:endParaRPr lang="es-CO" sz="1800" i="1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prstClr val="white"/>
              </a:solidFill>
            </a:endParaRPr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prstClr val="white"/>
              </a:solidFill>
            </a:endParaRPr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prstClr val="white"/>
              </a:solidFill>
            </a:endParaRPr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prstClr val="black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prstClr val="black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>
                <a:solidFill>
                  <a:srgbClr val="F0A22E">
                    <a:shade val="75000"/>
                  </a:srgbClr>
                </a:solidFill>
              </a:rPr>
              <a:pPr/>
              <a:t>6</a:t>
            </a:fld>
            <a:endParaRPr lang="es-CO">
              <a:solidFill>
                <a:srgbClr val="F0A22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4416179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La Universidad Militar Nueva Granada será la anfitriona del VI Encuentro de Profesores de Revisoría Fiscal.</a:t>
            </a:r>
            <a:endParaRPr lang="es-CO" sz="1800" dirty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buClr>
                <a:srgbClr val="F0A22E"/>
              </a:buClr>
            </a:pPr>
            <a:r>
              <a:rPr lang="es-CO" sz="1800" dirty="0" smtClean="0"/>
              <a:t>El Grupo de Estudios en Contabilidad Internacional avanzó en su reflexión sobre el valor razonable.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prstClr val="white"/>
              </a:solidFill>
            </a:endParaRPr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prstClr val="white"/>
              </a:solidFill>
            </a:endParaRPr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prstClr val="white"/>
              </a:solidFill>
            </a:endParaRPr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prstClr val="black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prstClr val="black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>
                <a:solidFill>
                  <a:srgbClr val="F0A22E">
                    <a:shade val="75000"/>
                  </a:srgbClr>
                </a:solidFill>
              </a:rPr>
              <a:pPr/>
              <a:t>7</a:t>
            </a:fld>
            <a:endParaRPr lang="es-CO">
              <a:solidFill>
                <a:srgbClr val="F0A22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5198856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Se reunió el </a:t>
            </a:r>
            <a:r>
              <a:rPr lang="es-CO" sz="1800" dirty="0" smtClean="0"/>
              <a:t>Grupo </a:t>
            </a:r>
            <a:r>
              <a:rPr lang="es-CO" sz="1800" dirty="0"/>
              <a:t>de </a:t>
            </a:r>
            <a:r>
              <a:rPr lang="es-CO" sz="1800" dirty="0" smtClean="0"/>
              <a:t>Estudios </a:t>
            </a:r>
            <a:r>
              <a:rPr lang="es-CO" sz="1800" dirty="0"/>
              <a:t>en </a:t>
            </a:r>
            <a:r>
              <a:rPr lang="es-CO" sz="1800" dirty="0" smtClean="0"/>
              <a:t>Contabilidad Financiera Internacional </a:t>
            </a:r>
            <a:r>
              <a:rPr lang="es-CO" sz="1800" dirty="0"/>
              <a:t>(GECFI) </a:t>
            </a:r>
            <a:r>
              <a:rPr lang="es-CO" sz="1800" dirty="0" smtClean="0"/>
              <a:t>y revisó </a:t>
            </a:r>
            <a:r>
              <a:rPr lang="es-CO" sz="1800" dirty="0"/>
              <a:t>la </a:t>
            </a:r>
            <a:r>
              <a:rPr lang="es-CO" sz="1800" i="1" dirty="0"/>
              <a:t>NIC 16 – Propiedades, planta y equipo</a:t>
            </a:r>
            <a:r>
              <a:rPr lang="es-CO" sz="1800" dirty="0"/>
              <a:t>.</a:t>
            </a:r>
            <a:endParaRPr lang="es-CO" sz="1800" dirty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buClr>
                <a:srgbClr val="F0A22E"/>
              </a:buClr>
            </a:pPr>
            <a:r>
              <a:rPr lang="es-CO" sz="1800" dirty="0"/>
              <a:t>El sábado 18 de febrero de 2012, 58 estudiantes presentaron el examen preparatorio de </a:t>
            </a:r>
            <a:r>
              <a:rPr lang="es-CO" sz="1800" dirty="0" smtClean="0"/>
              <a:t>contabilidad </a:t>
            </a:r>
            <a:r>
              <a:rPr lang="es-CO" sz="1800" dirty="0"/>
              <a:t>financiera. 25 estudiantes aprobaron, 33 estudiantes reprobaron.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prstClr val="white"/>
              </a:solidFill>
            </a:endParaRPr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prstClr val="white"/>
              </a:solidFill>
            </a:endParaRPr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prstClr val="white"/>
              </a:solidFill>
            </a:endParaRPr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prstClr val="black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prstClr val="black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>
                <a:solidFill>
                  <a:srgbClr val="F0A22E">
                    <a:shade val="75000"/>
                  </a:srgbClr>
                </a:solidFill>
              </a:rPr>
              <a:pPr/>
              <a:t>8</a:t>
            </a:fld>
            <a:endParaRPr lang="es-CO">
              <a:solidFill>
                <a:srgbClr val="F0A22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5899949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jes">
  <a:themeElements>
    <a:clrScheme name="Viajes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Viaj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Viajes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3500</TotalTime>
  <Words>310</Words>
  <Application>Microsoft Office PowerPoint</Application>
  <PresentationFormat>On-screen Show (4:3)</PresentationFormat>
  <Paragraphs>32</Paragraphs>
  <Slides>8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Viajes</vt:lpstr>
      <vt:lpstr>Registro contable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Pontificia Universidad Javeriana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Registro contable</dc:title>
  <dc:creator>hbermude</dc:creator>
  <cp:lastModifiedBy>Jezreel</cp:lastModifiedBy>
  <cp:revision>845</cp:revision>
  <dcterms:created xsi:type="dcterms:W3CDTF">2010-02-05T13:43:46Z</dcterms:created>
  <dcterms:modified xsi:type="dcterms:W3CDTF">2012-02-26T20:31:12Z</dcterms:modified>
</cp:coreProperties>
</file>