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89" autoAdjust="0"/>
    <p:restoredTop sz="86323" autoAdjust="0"/>
  </p:normalViewPr>
  <p:slideViewPr>
    <p:cSldViewPr>
      <p:cViewPr>
        <p:scale>
          <a:sx n="77" d="100"/>
          <a:sy n="77" d="100"/>
        </p:scale>
        <p:origin x="240" y="48"/>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04/03/2012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6</a:t>
            </a:fld>
            <a:endParaRPr lang="es-CO">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7</a:t>
            </a:fld>
            <a:endParaRPr lang="es-CO">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8</a:t>
            </a:fld>
            <a:endParaRPr lang="es-CO">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04/03/2012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04/03/2012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04/03/2012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04/03/2012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04/03/2012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04/03/2012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04/03/2012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04/03/2012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04/03/2012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04/03/2012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04/03/2012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04/03/2012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93, marzo 5 de </a:t>
            </a:r>
            <a:r>
              <a:rPr lang="es-CO" dirty="0" smtClean="0"/>
              <a:t>2012</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338 - Contrapartida 485 y 486 - Registro contable </a:t>
            </a:r>
            <a:r>
              <a:rPr lang="es-CO" sz="1800" dirty="0" smtClean="0"/>
              <a:t>92.</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Diplomados </a:t>
            </a:r>
            <a:r>
              <a:rPr lang="es-CO" sz="1800" dirty="0"/>
              <a:t>virtuales que ofrece </a:t>
            </a:r>
            <a:r>
              <a:rPr lang="es-CO" sz="1800" dirty="0" smtClean="0"/>
              <a:t>AUSJAL  </a:t>
            </a:r>
            <a:r>
              <a:rPr lang="es-CO" sz="1800" dirty="0"/>
              <a:t>y la Pontificia Universidad Javeriana, con la Coordinación del Instituto de Estudios Sociales y Culturales </a:t>
            </a:r>
            <a:r>
              <a:rPr lang="es-CO" sz="1800" dirty="0" smtClean="0"/>
              <a:t>PENSAR: Diseño De Proyectos Virtuales, Con Énfasis En Proyectos De Intervención Social ó Proyectos De Aula (</a:t>
            </a:r>
            <a:r>
              <a:rPr lang="es-CO" sz="1800" dirty="0"/>
              <a:t>DATIC) y </a:t>
            </a:r>
            <a:r>
              <a:rPr lang="es-CO" sz="1800" dirty="0" smtClean="0"/>
              <a:t> Diplomado Formación De Tutores Para Programa En Línea.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En el marco de las labores para renovar el </a:t>
            </a:r>
            <a:r>
              <a:rPr lang="es-CO" sz="1800" dirty="0"/>
              <a:t>registro calificado, </a:t>
            </a:r>
            <a:r>
              <a:rPr lang="es-CO" sz="1800" dirty="0" smtClean="0"/>
              <a:t>se convocó el taller </a:t>
            </a:r>
            <a:r>
              <a:rPr lang="es-CO" sz="1800" dirty="0"/>
              <a:t>de autoevaluación de la </a:t>
            </a:r>
            <a:r>
              <a:rPr lang="es-CO" sz="1800" dirty="0" smtClean="0"/>
              <a:t>Especialización en Revisoría Fiscal.</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En su reunión semanal, los profesores de planta reflexionaron sobre el documento Características de la educación de la Compañía de Jesús.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coordinadores de la Red para la formación en revisoría fiscal. En tal oportunidad se presentó un informe de avance sobre la ponencia Impacto De La Regulación En El Trabajo Del Revisor Fiscal</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convocó para el próximo 9 de marzo una reunión con los estudiantes tanto de primera como de segunda prueba</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 la exhibición de </a:t>
            </a:r>
            <a:r>
              <a:rPr lang="es-CO" sz="1800" dirty="0"/>
              <a:t>la película Wall Street 2: el dinero nunca duerme </a:t>
            </a:r>
            <a:r>
              <a:rPr lang="es-CO" sz="1800" dirty="0" smtClean="0"/>
              <a:t>y con un ponqué se celebró el Día del Contador Público colombiano.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Para el 7 de marzo fue convocado el Comité de trabajos de grado.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P spid="6" grpId="0" uiExpand="1"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convocó el VIII Congreso de </a:t>
            </a:r>
            <a:r>
              <a:rPr lang="es-CO" sz="1800" dirty="0" smtClean="0"/>
              <a:t>Estudiantes de Contaduría Pública.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a:t>Circuló el Boletín Regresa Febrero </a:t>
            </a:r>
            <a:r>
              <a:rPr lang="es-CO" sz="1800" dirty="0" smtClean="0"/>
              <a:t>2012.</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solidFill>
                  <a:srgbClr val="F0A22E">
                    <a:shade val="75000"/>
                  </a:srgbClr>
                </a:solidFill>
              </a:rPr>
              <a:pPr/>
              <a:t>6</a:t>
            </a:fld>
            <a:endParaRPr lang="es-CO">
              <a:solidFill>
                <a:srgbClr val="F0A22E">
                  <a:shade val="75000"/>
                </a:srgbClr>
              </a:solidFill>
            </a:endParaRPr>
          </a:p>
        </p:txBody>
      </p:sp>
    </p:spTree>
    <p:extLst>
      <p:ext uri="{BB962C8B-B14F-4D97-AF65-F5344CB8AC3E}">
        <p14:creationId xmlns:p14="http://schemas.microsoft.com/office/powerpoint/2010/main" val="3494416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a:t>
            </a:r>
            <a:r>
              <a:rPr lang="es-CO" sz="1800" dirty="0" smtClean="0"/>
              <a:t>Boletín de la Facultad A Cappella - marzo 2012.</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a:t>
            </a:r>
            <a:r>
              <a:rPr lang="es-CO" sz="1800" dirty="0" smtClean="0"/>
              <a:t>está </a:t>
            </a:r>
            <a:r>
              <a:rPr lang="es-CO" sz="1800" dirty="0"/>
              <a:t>realizando la elección de los representantes de los empleados al Comité  Paritario de Salud Ocupacional (COPASO</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solidFill>
                  <a:srgbClr val="F0A22E">
                    <a:shade val="75000"/>
                  </a:srgbClr>
                </a:solidFill>
              </a:rPr>
              <a:pPr/>
              <a:t>7</a:t>
            </a:fld>
            <a:endParaRPr lang="es-CO">
              <a:solidFill>
                <a:srgbClr val="F0A22E">
                  <a:shade val="75000"/>
                </a:srgbClr>
              </a:solidFill>
            </a:endParaRPr>
          </a:p>
        </p:txBody>
      </p:sp>
    </p:spTree>
    <p:extLst>
      <p:ext uri="{BB962C8B-B14F-4D97-AF65-F5344CB8AC3E}">
        <p14:creationId xmlns:p14="http://schemas.microsoft.com/office/powerpoint/2010/main" val="705198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el marco del evento organizado por </a:t>
            </a:r>
            <a:r>
              <a:rPr lang="es-CO" sz="1800" dirty="0" err="1" smtClean="0"/>
              <a:t>Legis</a:t>
            </a:r>
            <a:r>
              <a:rPr lang="es-CO" sz="1800" dirty="0" smtClean="0"/>
              <a:t> y la Universidad de La Salle para celebrar el Día del Contador Público colombiano, el profesor Hernando Bermúdez pronunció la conferencia Reflexiones en la coyuntura actual.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llevó a cabo la primera reunión preparatoria de la IV versión del Foro de Firmas.</a:t>
            </a:r>
          </a:p>
          <a:p>
            <a:pPr>
              <a:buClr>
                <a:srgbClr val="F0A22E"/>
              </a:buClr>
            </a:pPr>
            <a:r>
              <a:rPr lang="es-CO" sz="1800" dirty="0" smtClean="0"/>
              <a:t>El Centro de Estudios en Derecho Contable (CEDC) avanzó en </a:t>
            </a:r>
            <a:r>
              <a:rPr lang="es-CO" sz="1800" dirty="0"/>
              <a:t>su reflexión sobre la norma IFRS 8 Segmentos de </a:t>
            </a:r>
            <a:r>
              <a:rPr lang="es-CO" sz="1800" dirty="0" smtClean="0"/>
              <a:t>operación.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solidFill>
                  <a:srgbClr val="F0A22E">
                    <a:shade val="75000"/>
                  </a:srgbClr>
                </a:solidFill>
              </a:rPr>
              <a:pPr/>
              <a:t>8</a:t>
            </a:fld>
            <a:endParaRPr lang="es-CO">
              <a:solidFill>
                <a:srgbClr val="F0A22E">
                  <a:shade val="75000"/>
                </a:srgbClr>
              </a:solidFill>
            </a:endParaRPr>
          </a:p>
        </p:txBody>
      </p:sp>
    </p:spTree>
    <p:extLst>
      <p:ext uri="{BB962C8B-B14F-4D97-AF65-F5344CB8AC3E}">
        <p14:creationId xmlns:p14="http://schemas.microsoft.com/office/powerpoint/2010/main" val="37458999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3573</TotalTime>
  <Words>362</Words>
  <Application>Microsoft Office PowerPoint</Application>
  <PresentationFormat>On-screen Show (4:3)</PresentationFormat>
  <Paragraphs>32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Jezreel</cp:lastModifiedBy>
  <cp:revision>867</cp:revision>
  <dcterms:created xsi:type="dcterms:W3CDTF">2010-02-05T13:43:46Z</dcterms:created>
  <dcterms:modified xsi:type="dcterms:W3CDTF">2012-03-04T20:26:19Z</dcterms:modified>
</cp:coreProperties>
</file>