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19/03/2012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19/03/2012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19/03/2012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19/03/2012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19/03/2012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19/03/2012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19/03/2012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19/03/2012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19/03/2012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19/03/2012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19/03/2012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95, </a:t>
            </a:r>
            <a:r>
              <a:rPr lang="es-CO" dirty="0" smtClean="0"/>
              <a:t>marzo </a:t>
            </a:r>
            <a:r>
              <a:rPr lang="es-CO" dirty="0" smtClean="0"/>
              <a:t>20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340 - Contrapartida 490 a 492 - Registro contable </a:t>
            </a:r>
            <a:r>
              <a:rPr lang="es-CO" sz="1800" dirty="0" smtClean="0"/>
              <a:t>94.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viernes 16 de marzo, por invitación de la Pontificia Universidad Javeriana y en instalaciones del Colegio Mayor del Rosario, se reunieron los jefes de 15 oficinas de contabilidad de universidades para conversar en torno </a:t>
            </a:r>
            <a:r>
              <a:rPr lang="es-CO" sz="1800" dirty="0"/>
              <a:t>al tema </a:t>
            </a:r>
            <a:r>
              <a:rPr lang="es-CO" sz="1800" i="1" dirty="0"/>
              <a:t>L</a:t>
            </a:r>
            <a:r>
              <a:rPr lang="es-CO" sz="1800" i="1" dirty="0" smtClean="0"/>
              <a:t>as universidades y el proceso de convergencia en desarrollo de la ley 1314 de 2009.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(GEAI), patrocinado por la Red para la formación en revisoría fiscal, avanzó en el análisis de la </a:t>
            </a:r>
            <a:r>
              <a:rPr lang="en-US" sz="1800" i="1" dirty="0" smtClean="0"/>
              <a:t>International Auditing Practice Statement 1006 Audits Of The Financial Statements Of Banks.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Grupo de Estudios en Aseguramiento de Información (GEAI</a:t>
            </a:r>
            <a:r>
              <a:rPr lang="es-CO" sz="1800" dirty="0" smtClean="0"/>
              <a:t>) presentó un saludo de condolencia a sus miembros </a:t>
            </a:r>
            <a:r>
              <a:rPr lang="es-CO" sz="1800" dirty="0" err="1" smtClean="0"/>
              <a:t>externadistas</a:t>
            </a:r>
            <a:r>
              <a:rPr lang="es-CO" sz="1800" dirty="0" smtClean="0"/>
              <a:t>, con ocasión del fallecimiento del doctor Fernando </a:t>
            </a:r>
            <a:r>
              <a:rPr lang="es-CO" sz="1800" dirty="0" err="1" smtClean="0"/>
              <a:t>Hinestrosa</a:t>
            </a:r>
            <a:r>
              <a:rPr lang="es-CO" sz="1800" dirty="0" smtClean="0"/>
              <a:t> Forero.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las acciones dirigidas a obtener la renovación de su registro calificado, se realizó un ejercicio de autoevaluación de la Especialización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jueves 15 de marzo se llevó a cabo la segunda plenaria del año, en la cual los profesores del Departamento de Ciencias Contables centraron su atención en la necesidad de introducir reformas curriculares.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Algunos estudiantes </a:t>
            </a:r>
            <a:r>
              <a:rPr lang="es-CO" sz="1800" dirty="0"/>
              <a:t>de </a:t>
            </a:r>
            <a:r>
              <a:rPr lang="es-CO" sz="1800" dirty="0" smtClean="0"/>
              <a:t>Teoría contable han </a:t>
            </a:r>
            <a:r>
              <a:rPr lang="es-CO" sz="1800" dirty="0"/>
              <a:t>empezado a subir explicaciones de temas </a:t>
            </a:r>
            <a:r>
              <a:rPr lang="es-CO" sz="1800" dirty="0" smtClean="0"/>
              <a:t>técnicos </a:t>
            </a:r>
            <a:r>
              <a:rPr lang="es-CO" sz="1800" dirty="0"/>
              <a:t>en videos de </a:t>
            </a:r>
            <a:r>
              <a:rPr lang="es-CO" sz="1800" dirty="0" err="1" smtClean="0"/>
              <a:t>Youtube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Departamento de Derecho Económico y la Carrera de Contaduría Pública se reunieron con profesores de Regulación contable.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</a:t>
            </a:r>
            <a:r>
              <a:rPr lang="es-CO" sz="1800" dirty="0" smtClean="0"/>
              <a:t>informe </a:t>
            </a:r>
            <a:r>
              <a:rPr lang="es-CO" sz="1800" dirty="0"/>
              <a:t>de gestión correspondiente al año </a:t>
            </a:r>
            <a:r>
              <a:rPr lang="es-CO" sz="1800" dirty="0" smtClean="0"/>
              <a:t>2011 mediante el cual la Biblioteca General analiza tanto la adquisición de material como su nivel de consulta.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El </a:t>
            </a:r>
            <a:r>
              <a:rPr lang="es-CO" sz="1800" dirty="0" smtClean="0"/>
              <a:t>miércoles </a:t>
            </a:r>
            <a:r>
              <a:rPr lang="es-CO" sz="1800" dirty="0"/>
              <a:t>14 de marzo a las 6:30 p.m. </a:t>
            </a:r>
            <a:r>
              <a:rPr lang="es-CO" sz="1800" dirty="0" smtClean="0"/>
              <a:t>se llevó </a:t>
            </a:r>
            <a:r>
              <a:rPr lang="es-CO" sz="1800" dirty="0"/>
              <a:t>a cabo la reunión de socialización de los comentarios recibidos por parte de los profesores </a:t>
            </a:r>
            <a:r>
              <a:rPr lang="es-CO" sz="1800" dirty="0" smtClean="0"/>
              <a:t>respecto de los documentos puestos en consulta pública por el Consejo Técnico de la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Carrera de Contaduría Pública está haciendo las proyecciones para calcular la oferta de cursos para el próximo período académico.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las reglas de participación en el 8° Congreso de estudiantes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iniciaron el estudio de los estándares y declaraciones del </a:t>
            </a:r>
            <a:r>
              <a:rPr lang="en-US" sz="1800" i="1" dirty="0"/>
              <a:t>International Accounting Education Standards </a:t>
            </a:r>
            <a:r>
              <a:rPr lang="en-US" sz="1800" i="1" dirty="0" smtClean="0"/>
              <a:t>Board.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culminó </a:t>
            </a:r>
            <a:r>
              <a:rPr lang="es-CO" sz="1800" dirty="0"/>
              <a:t>el estudio de la IFRS 8 </a:t>
            </a:r>
            <a:r>
              <a:rPr lang="es-CO" sz="1800" i="1" dirty="0" err="1"/>
              <a:t>Operating</a:t>
            </a:r>
            <a:r>
              <a:rPr lang="es-CO" sz="1800" i="1" dirty="0"/>
              <a:t> </a:t>
            </a:r>
            <a:r>
              <a:rPr lang="es-CO" sz="1800" i="1" dirty="0" err="1" smtClean="0"/>
              <a:t>Segments</a:t>
            </a:r>
            <a:r>
              <a:rPr lang="es-CO" sz="1800" i="1" dirty="0" smtClean="0"/>
              <a:t>.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999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3665</TotalTime>
  <Words>419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901</cp:revision>
  <dcterms:created xsi:type="dcterms:W3CDTF">2010-02-05T13:43:46Z</dcterms:created>
  <dcterms:modified xsi:type="dcterms:W3CDTF">2012-03-19T15:57:20Z</dcterms:modified>
</cp:coreProperties>
</file>