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34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25/03/2012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8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25/03/2012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25/03/2012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25/03/2012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25/03/2012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25/03/2012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25/03/2012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25/03/2012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25/03/2012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25/03/2012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25/03/2012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25/03/2012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25/03/2012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96, </a:t>
            </a:r>
            <a:r>
              <a:rPr lang="es-CO" dirty="0" smtClean="0"/>
              <a:t>marzo </a:t>
            </a:r>
            <a:r>
              <a:rPr lang="es-CO" dirty="0" smtClean="0"/>
              <a:t>26 </a:t>
            </a:r>
            <a:r>
              <a:rPr lang="es-CO" dirty="0" smtClean="0"/>
              <a:t>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341 - Contrapartida 493 a 494 - Registro contable 95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La Universidad invitó </a:t>
            </a:r>
            <a:r>
              <a:rPr lang="es-CO" sz="1800" dirty="0"/>
              <a:t>a participar en los Ejercicios Espirituales Ignacianos, que tendrán lugar entre el 1 y el 8 de abril, en la Casa Encuentro La Paz (Siberia)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Padre </a:t>
            </a:r>
            <a:r>
              <a:rPr lang="es-CO" sz="1800" dirty="0"/>
              <a:t>Rector invitó a la presentación del Informe Institucional sobre </a:t>
            </a:r>
            <a:r>
              <a:rPr lang="es-CO" sz="1800" dirty="0" smtClean="0"/>
              <a:t>la </a:t>
            </a:r>
            <a:r>
              <a:rPr lang="es-CO" sz="1800" dirty="0"/>
              <a:t>segunda medición de </a:t>
            </a:r>
            <a:r>
              <a:rPr lang="es-CO" sz="1800" dirty="0" smtClean="0"/>
              <a:t>clima organizacional.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el </a:t>
            </a:r>
            <a:r>
              <a:rPr lang="es-CO" sz="1800" dirty="0"/>
              <a:t>profesor Segundo Paulino Angulo </a:t>
            </a:r>
            <a:r>
              <a:rPr lang="es-CO" sz="1800" dirty="0" smtClean="0"/>
              <a:t>Cadena presentó </a:t>
            </a:r>
            <a:r>
              <a:rPr lang="es-CO" sz="1800" dirty="0"/>
              <a:t>su conferencia </a:t>
            </a:r>
            <a:r>
              <a:rPr lang="es-CO" sz="1800" dirty="0" smtClean="0"/>
              <a:t> Autovaloración del Control </a:t>
            </a:r>
            <a:r>
              <a:rPr lang="es-CO" sz="1800" dirty="0" err="1" smtClean="0"/>
              <a:t>Self-Assessment</a:t>
            </a:r>
            <a:r>
              <a:rPr lang="es-CO" sz="1800" dirty="0" smtClean="0"/>
              <a:t> </a:t>
            </a:r>
            <a:r>
              <a:rPr lang="es-CO" sz="1800" dirty="0"/>
              <a:t>– CSA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futuros expositores del VI Encuentro de Profesores  de Revisoría Fiscal divulgaron un avance de sus presentaciones.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Avanzan los preparativos para la organización de la cuarta versión del Foro de Firmas.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iniciaron las labores para preparar el pedido de libros y otras fuentes para la Biblioteca Central.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Contabilidad Internacional (GECI) avanzó en su reflexión sobre el valor razonable.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Padre Rector exhortó a participar en las elecciones para elegir profesores y estudiantes como miembros de los consejos de Facultad. El profesor Daniel Armando </a:t>
            </a:r>
            <a:r>
              <a:rPr lang="es-CO" sz="1800" dirty="0" err="1" smtClean="0"/>
              <a:t>Chicaiza</a:t>
            </a:r>
            <a:r>
              <a:rPr lang="es-CO" sz="1800" dirty="0" smtClean="0"/>
              <a:t> Cosme es candidato al Consejo de la Facultad de Ciencias Económicas y Administrativas.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ICFES </a:t>
            </a:r>
            <a:r>
              <a:rPr lang="es-CO" sz="1800" dirty="0" smtClean="0"/>
              <a:t>dio a conocer los </a:t>
            </a:r>
            <a:r>
              <a:rPr lang="es-CO" sz="1800" dirty="0"/>
              <a:t>resultados agregados del módulo de competencias genéricas de SABER PRO (pruebas de escritura, inglés, lectura crítica y razonamiento cuantitativo), aplicado el 20 de noviembre de 2011.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6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61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autorizó presentar para su registro el proyecto de investigación “Servicios </a:t>
            </a:r>
            <a:r>
              <a:rPr lang="es-CO" sz="1800" dirty="0"/>
              <a:t>de aseguramiento de información en la pequeña empresa bogotana – S.A </a:t>
            </a:r>
            <a:r>
              <a:rPr lang="es-CO" sz="1800" dirty="0" smtClean="0"/>
              <a:t>y S.AS”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Estándares de Valuación (GESIV) reflexionó sobre </a:t>
            </a:r>
            <a:r>
              <a:rPr lang="es-CO" sz="1800" dirty="0"/>
              <a:t>las normas </a:t>
            </a:r>
            <a:r>
              <a:rPr lang="es-CO" sz="1800" dirty="0" smtClean="0"/>
              <a:t> IVS </a:t>
            </a:r>
            <a:r>
              <a:rPr lang="es-CO" sz="1800" dirty="0"/>
              <a:t>101: </a:t>
            </a:r>
            <a:r>
              <a:rPr lang="es-CO" sz="1800" dirty="0" smtClean="0"/>
              <a:t>Alcance, IVS </a:t>
            </a:r>
            <a:r>
              <a:rPr lang="es-CO" sz="1800" dirty="0"/>
              <a:t>102: </a:t>
            </a:r>
            <a:r>
              <a:rPr lang="es-CO" sz="1800" dirty="0" smtClean="0"/>
              <a:t>Implementación e IVS </a:t>
            </a:r>
            <a:r>
              <a:rPr lang="es-CO" sz="1800" dirty="0"/>
              <a:t>103: </a:t>
            </a:r>
            <a:r>
              <a:rPr lang="es-CO" sz="1800" dirty="0" smtClean="0"/>
              <a:t>Informe.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7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19885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 los profesores de planta culminaron la revisión de los estándares internacionales de educación emitidos por el </a:t>
            </a:r>
            <a:r>
              <a:rPr lang="en-US" sz="1800" dirty="0"/>
              <a:t>International Accounting Education Standards Board (IAESB</a:t>
            </a:r>
            <a:r>
              <a:rPr lang="en-US" sz="1800" dirty="0" smtClean="0"/>
              <a:t>)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envió para </a:t>
            </a:r>
            <a:r>
              <a:rPr lang="es-CO" sz="1800" dirty="0"/>
              <a:t>observaciones finales el documento </a:t>
            </a:r>
            <a:r>
              <a:rPr lang="es-CO" sz="1800" dirty="0" smtClean="0"/>
              <a:t>que consolida los </a:t>
            </a:r>
            <a:r>
              <a:rPr lang="es-CO" sz="1800" dirty="0"/>
              <a:t>comentarios </a:t>
            </a:r>
            <a:r>
              <a:rPr lang="es-CO" sz="1800" dirty="0" smtClean="0"/>
              <a:t>que los profesores prepararon para el Consejo </a:t>
            </a:r>
            <a:r>
              <a:rPr lang="es-CO" sz="1800" dirty="0"/>
              <a:t>Técnico de la Contaduría </a:t>
            </a:r>
            <a:r>
              <a:rPr lang="es-CO" sz="1800" dirty="0" smtClean="0"/>
              <a:t>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8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16975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3716</TotalTime>
  <Words>363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919</cp:revision>
  <dcterms:created xsi:type="dcterms:W3CDTF">2010-02-05T13:43:46Z</dcterms:created>
  <dcterms:modified xsi:type="dcterms:W3CDTF">2012-03-25T22:03:36Z</dcterms:modified>
</cp:coreProperties>
</file>