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08/04/2012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08/04/2012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08/04/2012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08/04/2012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08/04/2012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08/04/2012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08/04/2012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08/04/2012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08/04/2012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97, abril 9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342 - Contrapartida 495 a 496 - Registro contable </a:t>
            </a:r>
            <a:r>
              <a:rPr lang="es-CO" sz="1800" dirty="0" smtClean="0"/>
              <a:t>96.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llevó a cabo la elección de profesores y estudiantes como miembros del Consejo de la 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semanal, los profesores de </a:t>
            </a:r>
            <a:r>
              <a:rPr lang="es-CO" sz="1800" dirty="0"/>
              <a:t>planta revisaron el </a:t>
            </a:r>
            <a:r>
              <a:rPr lang="es-CO" sz="1800" i="1" dirty="0" smtClean="0"/>
              <a:t>International </a:t>
            </a:r>
            <a:r>
              <a:rPr lang="es-CO" sz="1800" i="1" dirty="0" err="1" smtClean="0"/>
              <a:t>Education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Practice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Statement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Ieps</a:t>
            </a:r>
            <a:r>
              <a:rPr lang="es-CO" sz="1800" i="1" dirty="0" smtClean="0"/>
              <a:t> 2 </a:t>
            </a:r>
            <a:r>
              <a:rPr lang="es-CO" sz="1800" i="1" dirty="0" err="1" smtClean="0"/>
              <a:t>Information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Technology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For</a:t>
            </a:r>
            <a:r>
              <a:rPr lang="es-CO" sz="1800" i="1" dirty="0" smtClean="0"/>
              <a:t> Professional </a:t>
            </a:r>
            <a:r>
              <a:rPr lang="es-CO" sz="1800" i="1" dirty="0" err="1" smtClean="0"/>
              <a:t>Accountants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 en Estándares Internacionales de Valuación – </a:t>
            </a:r>
            <a:r>
              <a:rPr lang="es-CO" sz="1800" dirty="0"/>
              <a:t>GESIV estudió el estándar 200 relacionado con valuación de negocio y partes </a:t>
            </a:r>
            <a:r>
              <a:rPr lang="es-CO" sz="1800" dirty="0" smtClean="0"/>
              <a:t>relacionadas.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recordó que </a:t>
            </a:r>
            <a:r>
              <a:rPr lang="es-CO" sz="1800" dirty="0" err="1"/>
              <a:t>que</a:t>
            </a:r>
            <a:r>
              <a:rPr lang="es-CO" sz="1800" dirty="0"/>
              <a:t> el ingreso de alimentos y bebidas al campus universitario para distribución o venta está totalmente </a:t>
            </a:r>
            <a:r>
              <a:rPr lang="es-CO" sz="1800" dirty="0" smtClean="0"/>
              <a:t>restringido.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analizaron los documentos de IFAC titulados </a:t>
            </a:r>
            <a:r>
              <a:rPr lang="en-US" sz="1800" i="1" dirty="0" smtClean="0"/>
              <a:t>Regulation </a:t>
            </a:r>
            <a:r>
              <a:rPr lang="en-US" sz="1800" i="1" dirty="0"/>
              <a:t>of the Accountancy Profession </a:t>
            </a:r>
            <a:r>
              <a:rPr lang="en-US" sz="1800" dirty="0"/>
              <a:t>e </a:t>
            </a:r>
            <a:r>
              <a:rPr lang="en-US" sz="1800" dirty="0" smtClean="0"/>
              <a:t> </a:t>
            </a:r>
            <a:r>
              <a:rPr lang="en-US" sz="1800" i="1" dirty="0" smtClean="0"/>
              <a:t>IFAC's </a:t>
            </a:r>
            <a:r>
              <a:rPr lang="en-US" sz="1800" i="1" dirty="0"/>
              <a:t>Support for a Single Set of Auditing Standards: Implications for Audits of Small- and Medium-sized </a:t>
            </a:r>
            <a:r>
              <a:rPr lang="en-US" sz="1800" i="1" dirty="0" smtClean="0"/>
              <a:t>Entities.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facultades de Ciencias Jurídicas y Ciencias Económicas y Administrativas con sus programa de Administración en Salud y de Salud Pública, </a:t>
            </a:r>
            <a:r>
              <a:rPr lang="es-CO" sz="1800" dirty="0" smtClean="0"/>
              <a:t>invitaron </a:t>
            </a:r>
            <a:r>
              <a:rPr lang="es-CO" sz="1800" dirty="0"/>
              <a:t>al III Foro de </a:t>
            </a:r>
            <a:r>
              <a:rPr lang="es-CO" sz="1800" dirty="0" smtClean="0"/>
              <a:t>Salud.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el Boletín </a:t>
            </a:r>
            <a:r>
              <a:rPr lang="es-CO" sz="1800" dirty="0" smtClean="0"/>
              <a:t>Regresa correspondiente al mes de marzo de 2012.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material de apoyo de la conferencia titulada </a:t>
            </a:r>
            <a:r>
              <a:rPr lang="en-US" sz="1800" i="1" dirty="0" smtClean="0"/>
              <a:t>The Value Of Hedge Funds – Introduction To A New Asset Class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CEDC culminó su revisión de la norma </a:t>
            </a:r>
            <a:r>
              <a:rPr lang="en-US" sz="1800" i="1" dirty="0"/>
              <a:t>IAS 10 Events after the Reporting </a:t>
            </a:r>
            <a:r>
              <a:rPr lang="en-US" sz="1800" i="1" dirty="0" smtClean="0"/>
              <a:t>Period.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3767</TotalTime>
  <Words>241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932</cp:revision>
  <dcterms:created xsi:type="dcterms:W3CDTF">2010-02-05T13:43:46Z</dcterms:created>
  <dcterms:modified xsi:type="dcterms:W3CDTF">2012-04-08T20:56:17Z</dcterms:modified>
</cp:coreProperties>
</file>