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3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15/04/2012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8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9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15/04/2012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15/04/2012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15/04/2012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15/04/2012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15/04/2012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15/04/2012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15/04/2012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15/04/2012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15/04/2012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15/04/2012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15/04/2012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15/04/2012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98, </a:t>
            </a:r>
            <a:r>
              <a:rPr lang="es-CO" dirty="0" smtClean="0"/>
              <a:t>abril </a:t>
            </a:r>
            <a:r>
              <a:rPr lang="es-CO" dirty="0" smtClean="0"/>
              <a:t>16 </a:t>
            </a:r>
            <a:r>
              <a:rPr lang="es-CO" dirty="0" smtClean="0"/>
              <a:t>de 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 Novitas 343 - Contrapartida 497 a 499 - Registro contable </a:t>
            </a:r>
            <a:r>
              <a:rPr lang="es-CO" sz="1800" dirty="0" smtClean="0"/>
              <a:t>97.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Falleció Guillermo Galán Correa, quien fuera decano de la Facultad de Ciencias Económicas y Administrativas.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el marco de </a:t>
            </a:r>
            <a:r>
              <a:rPr lang="es-CO" sz="1800" i="1" dirty="0" err="1" smtClean="0"/>
              <a:t>Audire</a:t>
            </a:r>
            <a:r>
              <a:rPr lang="es-CO" sz="1800" dirty="0" smtClean="0"/>
              <a:t>, el </a:t>
            </a:r>
            <a:r>
              <a:rPr lang="es-CO" sz="1800" dirty="0"/>
              <a:t>doctor Felipe Trujillo </a:t>
            </a:r>
            <a:r>
              <a:rPr lang="es-CO" sz="1800" dirty="0" smtClean="0"/>
              <a:t>Vargas pronunció </a:t>
            </a:r>
            <a:r>
              <a:rPr lang="es-CO" sz="1800" dirty="0"/>
              <a:t>la conferencia El Mercado Integrado </a:t>
            </a:r>
            <a:r>
              <a:rPr lang="es-CO" sz="1800" dirty="0" smtClean="0"/>
              <a:t>Latinoamericano.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abogados de la Dirección Jurídica participaron en </a:t>
            </a:r>
            <a:r>
              <a:rPr lang="es-CO" sz="1800" dirty="0"/>
              <a:t>la charla Ley 1314 de 2009 Impacto sobre las universidades colombianas </a:t>
            </a:r>
            <a:r>
              <a:rPr lang="es-CO" sz="1800" dirty="0" smtClean="0"/>
              <a:t>, orientada por el profesor Hernando Bermúdez Gómez.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del Departamento de Ciencias Contables enviaron sus comentarios al Consejo Técnico de la Contaduría Pública sobre el proyecto de acogida de las NIIF.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Continúan las labores de preparación del pedido de material bibliográfico correspondiente al año en curso.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Avanzan las gestiones para obtener la renovación del registro calificado de la Especialización en Revisoría Fiscal.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Continúan los preparativos del VI Encuentro de Profesores de Revisoría Fiscal.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Siguen adelante los preparativos del la cuarta versión del Foro de Firmas.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reglamentaron los domicilios que atienden los servicios de alimentación de la Universidad.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6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61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encuentran en curso las tareas orientadas a expedir unas orientaciones sobre las prácticas universitarias.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analizaron los avances de la actualización de las asignaturas de la Unidad de Sistemas de Información.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7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02100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Padre Rector ha convocado </a:t>
            </a:r>
            <a:r>
              <a:rPr lang="es-CO" sz="1800" dirty="0"/>
              <a:t>la consulta ¿Cuál o cuáles temas de la gestión de las actividades académicas, del medio universitario y administrativas,  podrían tener una mejor y más efectiva organización   en la Universidad?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abrieron </a:t>
            </a:r>
            <a:r>
              <a:rPr lang="es-CO" sz="1800" dirty="0"/>
              <a:t>las inscripciones a los Ciclos de apoyo  al </a:t>
            </a:r>
            <a:r>
              <a:rPr lang="es-CO" sz="1800" dirty="0" smtClean="0"/>
              <a:t>aprendizaje, </a:t>
            </a:r>
            <a:r>
              <a:rPr lang="es-CO" sz="1800" dirty="0"/>
              <a:t>organizados por el Centro de Asesoría </a:t>
            </a:r>
            <a:r>
              <a:rPr lang="es-CO" sz="1800" dirty="0" smtClean="0"/>
              <a:t>Psicológica.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8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84260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 los profesores de planta examinaron los currículos de los programas de pregrado de otras universidades colombianas.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Contabilidad Internacional (GECI) culminó el estudio del capítulo sobre valor razonable.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9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83358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3818</TotalTime>
  <Words>333</Words>
  <Application>Microsoft Office PowerPoint</Application>
  <PresentationFormat>On-screen Show (4:3)</PresentationFormat>
  <Paragraphs>35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947</cp:revision>
  <dcterms:created xsi:type="dcterms:W3CDTF">2010-02-05T13:43:46Z</dcterms:created>
  <dcterms:modified xsi:type="dcterms:W3CDTF">2012-04-15T23:38:35Z</dcterms:modified>
</cp:coreProperties>
</file>