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240" y="5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22/04/2012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6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7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>
                <a:solidFill>
                  <a:prstClr val="black"/>
                </a:solidFill>
              </a:rPr>
              <a:pPr/>
              <a:t>8</a:t>
            </a:fld>
            <a:endParaRPr lang="es-CO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22/04/2012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22/04/2012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22/04/2012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22/04/2012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22/04/2012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22/04/2012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22/04/2012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22/04/2012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22/04/2012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22/04/2012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22/04/2012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22/04/2012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99, </a:t>
            </a:r>
            <a:r>
              <a:rPr lang="es-CO" dirty="0" smtClean="0"/>
              <a:t>abril </a:t>
            </a:r>
            <a:r>
              <a:rPr lang="es-CO" dirty="0" smtClean="0"/>
              <a:t>23 de </a:t>
            </a:r>
            <a:r>
              <a:rPr lang="es-CO" dirty="0" smtClean="0"/>
              <a:t>2012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344 - Contrapartida 500 - Registro contable </a:t>
            </a:r>
            <a:r>
              <a:rPr lang="es-CO" sz="1800" dirty="0" smtClean="0"/>
              <a:t>98.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Fabiola Torres, directora de la Carrera de Contaduría </a:t>
            </a:r>
            <a:r>
              <a:rPr lang="es-CO" sz="1800" dirty="0"/>
              <a:t>P</a:t>
            </a:r>
            <a:r>
              <a:rPr lang="es-CO" sz="1800" dirty="0" smtClean="0"/>
              <a:t>ública, participó en </a:t>
            </a:r>
            <a:r>
              <a:rPr lang="es-CO" sz="1800" dirty="0"/>
              <a:t>la reunión de la </a:t>
            </a:r>
            <a:r>
              <a:rPr lang="es-CO" sz="1800" dirty="0" smtClean="0"/>
              <a:t>mesa </a:t>
            </a:r>
            <a:r>
              <a:rPr lang="es-CO" sz="1800" dirty="0"/>
              <a:t>de </a:t>
            </a:r>
            <a:r>
              <a:rPr lang="es-CO" sz="1800" dirty="0" smtClean="0"/>
              <a:t>trabajo </a:t>
            </a:r>
            <a:r>
              <a:rPr lang="es-CO" sz="1800" dirty="0"/>
              <a:t>del </a:t>
            </a:r>
            <a:r>
              <a:rPr lang="es-CO" sz="1800" dirty="0" smtClean="0"/>
              <a:t>sector </a:t>
            </a:r>
            <a:r>
              <a:rPr lang="es-CO" sz="1800" dirty="0"/>
              <a:t>e</a:t>
            </a:r>
            <a:r>
              <a:rPr lang="es-CO" sz="1800" dirty="0" smtClean="0"/>
              <a:t>ducativo, organizada a instancias del Consejo Técnico de la Contaduría Pública, sesión que se realizó en las instalaciones de la Universidad de Antioquia.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encuentran en proceso de elaboración los números 31 y 32 de la revista Cuadernos de Contabilidad.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anunció que el próximo 5 de mayo se llevará </a:t>
            </a:r>
            <a:r>
              <a:rPr lang="es-CO" sz="1800" dirty="0"/>
              <a:t>a cabo el taller de transición a la vida </a:t>
            </a:r>
            <a:r>
              <a:rPr lang="es-CO" sz="1800" dirty="0" smtClean="0"/>
              <a:t>universitaria.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err="1" smtClean="0"/>
              <a:t>Asfacop</a:t>
            </a:r>
            <a:r>
              <a:rPr lang="es-CO" sz="1800" dirty="0" smtClean="0"/>
              <a:t> invitó a la Carrera de Contaduría Pública a vincularse a esa asociación.  Esta invitación esta siendo objeto de estudio.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</a:t>
            </a:r>
            <a:r>
              <a:rPr lang="es-CO" sz="1800" dirty="0" smtClean="0"/>
              <a:t>stá </a:t>
            </a:r>
            <a:r>
              <a:rPr lang="es-CO" sz="1800" dirty="0"/>
              <a:t>disponible en línea un curso virtual de </a:t>
            </a:r>
            <a:r>
              <a:rPr lang="es-CO" sz="1800" i="1" dirty="0" smtClean="0"/>
              <a:t>ética </a:t>
            </a:r>
            <a:r>
              <a:rPr lang="es-CO" sz="1800" i="1" dirty="0"/>
              <a:t>en </a:t>
            </a:r>
            <a:r>
              <a:rPr lang="es-CO" sz="1800" i="1" dirty="0" smtClean="0"/>
              <a:t>investigación </a:t>
            </a:r>
            <a:r>
              <a:rPr lang="es-CO" sz="1800" i="1" dirty="0"/>
              <a:t>para el contexto </a:t>
            </a:r>
            <a:r>
              <a:rPr lang="es-CO" sz="1800" i="1" dirty="0" smtClean="0"/>
              <a:t>colombiano</a:t>
            </a:r>
            <a:r>
              <a:rPr lang="es-CO" sz="1800" dirty="0"/>
              <a:t>, en cuya elaboración participaron profesores del Instituto de Bioética de la Universidad  y de otras instituciones del </a:t>
            </a:r>
            <a:r>
              <a:rPr lang="es-CO" sz="1800" dirty="0" smtClean="0"/>
              <a:t>país.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Edgar Salazar, Germán Espinosa, Marcos </a:t>
            </a:r>
            <a:r>
              <a:rPr lang="es-CO" sz="1800" dirty="0" err="1" smtClean="0"/>
              <a:t>Ancisar</a:t>
            </a:r>
            <a:r>
              <a:rPr lang="es-CO" sz="1800" dirty="0" smtClean="0"/>
              <a:t> Valderrama y Martha Liliana Arias, participaron en </a:t>
            </a:r>
            <a:r>
              <a:rPr lang="es-CO" sz="1800" dirty="0"/>
              <a:t>el taller Normas internacionales de contabilidad: formación a formadores - Norma Internacional de Información Financiera (NIIF) para las pequeñas y medianas empresas (PYME</a:t>
            </a:r>
            <a:r>
              <a:rPr lang="es-CO" sz="1800" dirty="0" smtClean="0"/>
              <a:t>).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En carta del 9 de abril, el Padre Rector comunicó que el 21 de marzo el Consejo Directivo Universitario decidió crear la Vicerrectoría de Investigación y la Vicerrectoría de Extensión y Relaciones Interinstitucionales.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</a:t>
            </a:r>
            <a:r>
              <a:rPr lang="es-CO" sz="1800" dirty="0"/>
              <a:t>Consejo Directivo de la Universidad aprobó </a:t>
            </a:r>
            <a:r>
              <a:rPr lang="es-CO" sz="1800" dirty="0" smtClean="0"/>
              <a:t>la creación de la Maestría </a:t>
            </a:r>
            <a:r>
              <a:rPr lang="es-CO" sz="1800" dirty="0"/>
              <a:t>en Administración  (MBA</a:t>
            </a:r>
            <a:r>
              <a:rPr lang="es-CO" sz="1800" dirty="0" smtClean="0"/>
              <a:t>).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El </a:t>
            </a:r>
            <a:r>
              <a:rPr lang="es-CO" sz="1800" dirty="0"/>
              <a:t>profesor Paulino Angulo ofreció una excelente charla </a:t>
            </a:r>
            <a:r>
              <a:rPr lang="es-CO" sz="1800" dirty="0" smtClean="0"/>
              <a:t>sobre </a:t>
            </a:r>
            <a:r>
              <a:rPr lang="es-CO" sz="1800" dirty="0"/>
              <a:t>Aseguramiento y Control Interno a los funcionarios de la </a:t>
            </a:r>
            <a:r>
              <a:rPr lang="es-CO" sz="1800" dirty="0" smtClean="0"/>
              <a:t>Universidad.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6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416179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Fueron  </a:t>
            </a:r>
            <a:r>
              <a:rPr lang="es-CO" sz="1800" dirty="0"/>
              <a:t>aprobados para su realización dos </a:t>
            </a:r>
            <a:r>
              <a:rPr lang="es-CO" sz="1800" dirty="0" smtClean="0"/>
              <a:t>diplomados </a:t>
            </a:r>
            <a:r>
              <a:rPr lang="es-CO" sz="1800" dirty="0"/>
              <a:t>de la Unidad de Aseguramiento  para la Superintendencia de </a:t>
            </a:r>
            <a:r>
              <a:rPr lang="es-CO" sz="1800" dirty="0" smtClean="0"/>
              <a:t>Sociedades, </a:t>
            </a:r>
            <a:r>
              <a:rPr lang="es-CO" sz="1800" dirty="0"/>
              <a:t>los cuales iniciarán en Julio de 2012.  El primero denominado “NORMAS INTERNACIONALES DE AUDITORÍA - Fundamentación y aplicación práctica del trabajo de aseguramiento (Programa para Contadores  y Auditores) ” y el segundo “AUDITORIA BAJO ESTÁNDARES INTERNACIONALES (Programa para no Contadores</a:t>
            </a:r>
            <a:r>
              <a:rPr lang="es-CO" sz="1800" dirty="0" smtClean="0"/>
              <a:t>)”.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Circularon las invitaciones al VI Encuentro de Profesores de Revisoría Fiscal, que se realizará en las instalaciones de la Universidad Militar Nueva Granada.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7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02100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Centro de Estudios en Derecho Contable (CEDC) analizó él</a:t>
            </a:r>
            <a:r>
              <a:rPr lang="en-US" sz="1800" dirty="0" smtClean="0"/>
              <a:t> </a:t>
            </a:r>
            <a:r>
              <a:rPr lang="en-US" sz="1800" i="1" dirty="0"/>
              <a:t>International Accounting Standard 27 Separate Financial </a:t>
            </a:r>
            <a:r>
              <a:rPr lang="en-US" sz="1800" i="1" dirty="0" smtClean="0"/>
              <a:t>Statements.</a:t>
            </a:r>
            <a:endParaRPr lang="es-CO" sz="1800" i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Los profesores German Espinosa, Hernando Bermúdez y Martha Liliana Arias participaron en el análisis del borrador del documento </a:t>
            </a:r>
            <a:r>
              <a:rPr lang="es-CO" sz="1800" i="1" dirty="0" smtClean="0"/>
              <a:t>Perspectivas de la regulación contable pública</a:t>
            </a:r>
            <a:r>
              <a:rPr lang="es-CO" sz="1800" dirty="0" smtClean="0"/>
              <a:t>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white"/>
              </a:solidFill>
            </a:endParaRPr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>
                <a:solidFill>
                  <a:srgbClr val="F0A22E">
                    <a:shade val="75000"/>
                  </a:srgbClr>
                </a:solidFill>
              </a:rPr>
              <a:pPr/>
              <a:t>8</a:t>
            </a:fld>
            <a:endParaRPr lang="es-CO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84260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3866</TotalTime>
  <Words>433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Jezreel</cp:lastModifiedBy>
  <cp:revision>969</cp:revision>
  <dcterms:created xsi:type="dcterms:W3CDTF">2010-02-05T13:43:46Z</dcterms:created>
  <dcterms:modified xsi:type="dcterms:W3CDTF">2012-04-23T00:31:02Z</dcterms:modified>
</cp:coreProperties>
</file>