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76" y="-2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927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29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37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232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994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15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00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86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071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897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50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BCC85-9C58-483F-A0CF-2CC63197EFD2}" type="datetimeFigureOut">
              <a:rPr lang="es-CO" smtClean="0"/>
              <a:t>23/05/2016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788B-8239-449E-9ECC-8BA1997E9B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743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09194" y="127824"/>
            <a:ext cx="2352294" cy="10344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00621" y="1255535"/>
            <a:ext cx="5863590" cy="3421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Información del grupo / Facultad, Vicerrectoría /Instituto nombre de los autores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00621" y="2560177"/>
            <a:ext cx="2923222" cy="32220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200" dirty="0" smtClean="0">
                <a:solidFill>
                  <a:schemeClr val="tx1"/>
                </a:solidFill>
              </a:rPr>
              <a:t>Descripción Experiencia (300 palabras)</a:t>
            </a:r>
          </a:p>
          <a:p>
            <a:pPr algn="ctr"/>
            <a:endParaRPr lang="es-CO" sz="800" dirty="0" smtClean="0">
              <a:solidFill>
                <a:schemeClr val="tx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761488" y="118681"/>
            <a:ext cx="3511296" cy="1043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Nombre de la experiencia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09194" y="5871544"/>
            <a:ext cx="2923222" cy="1572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Imagen</a:t>
            </a:r>
            <a:endParaRPr lang="es-CO" dirty="0"/>
          </a:p>
        </p:txBody>
      </p:sp>
      <p:sp>
        <p:nvSpPr>
          <p:cNvPr id="18" name="Rectángulo 17"/>
          <p:cNvSpPr/>
          <p:nvPr/>
        </p:nvSpPr>
        <p:spPr>
          <a:xfrm>
            <a:off x="400621" y="1745931"/>
            <a:ext cx="2923222" cy="665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Población Objetivo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92640" y="3534906"/>
            <a:ext cx="2923222" cy="1872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Logros (200 palabras)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592640" y="1750551"/>
            <a:ext cx="2923222" cy="1572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Imagen</a:t>
            </a:r>
            <a:endParaRPr lang="es-CO" dirty="0"/>
          </a:p>
        </p:txBody>
      </p:sp>
      <p:sp>
        <p:nvSpPr>
          <p:cNvPr id="21" name="Rectángulo 20"/>
          <p:cNvSpPr/>
          <p:nvPr/>
        </p:nvSpPr>
        <p:spPr>
          <a:xfrm>
            <a:off x="3592640" y="5572268"/>
            <a:ext cx="2923222" cy="1872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Límites (200 palabras)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569786" y="7890700"/>
            <a:ext cx="2352294" cy="7875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2922080" y="7881556"/>
            <a:ext cx="3511296" cy="79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Contactos, correo electrónico, redes sociales</a:t>
            </a:r>
            <a:endParaRPr lang="es-CO" sz="1200" dirty="0">
              <a:solidFill>
                <a:schemeClr val="tx1"/>
              </a:solidFill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59" y="7995158"/>
            <a:ext cx="1468564" cy="59379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49" y="107598"/>
            <a:ext cx="754384" cy="99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09194" y="127825"/>
            <a:ext cx="2352294" cy="886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86" y="273604"/>
            <a:ext cx="2031111" cy="677037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400621" y="1255535"/>
            <a:ext cx="2923222" cy="6364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Información del grupo / Facultad, Vicerrectoría /Instituto nombre de los autores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51663" y="2773452"/>
            <a:ext cx="5962841" cy="20153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smtClean="0">
                <a:solidFill>
                  <a:schemeClr val="tx1"/>
                </a:solidFill>
              </a:rPr>
              <a:t>Descripción Experiencia </a:t>
            </a:r>
            <a:r>
              <a:rPr lang="es-CO" sz="1200" dirty="0">
                <a:solidFill>
                  <a:schemeClr val="tx1"/>
                </a:solidFill>
              </a:rPr>
              <a:t>(300 palabras)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761488" y="118681"/>
            <a:ext cx="3511296" cy="895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Nombre de la experiencia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09194" y="6007656"/>
            <a:ext cx="2923222" cy="1572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Imagen</a:t>
            </a:r>
            <a:endParaRPr lang="es-CO" dirty="0"/>
          </a:p>
        </p:txBody>
      </p:sp>
      <p:sp>
        <p:nvSpPr>
          <p:cNvPr id="18" name="Rectángulo 17"/>
          <p:cNvSpPr/>
          <p:nvPr/>
        </p:nvSpPr>
        <p:spPr>
          <a:xfrm>
            <a:off x="351663" y="1996429"/>
            <a:ext cx="2923222" cy="6659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Población Objetivo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51663" y="4859336"/>
            <a:ext cx="5962841" cy="107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Logros (200 palabras)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440240" y="1258999"/>
            <a:ext cx="2923222" cy="140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Imagen</a:t>
            </a:r>
            <a:endParaRPr lang="es-CO" dirty="0"/>
          </a:p>
        </p:txBody>
      </p:sp>
      <p:sp>
        <p:nvSpPr>
          <p:cNvPr id="21" name="Rectángulo 20"/>
          <p:cNvSpPr/>
          <p:nvPr/>
        </p:nvSpPr>
        <p:spPr>
          <a:xfrm>
            <a:off x="3630740" y="6003720"/>
            <a:ext cx="2683764" cy="1576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Límites (200 palabras)</a:t>
            </a:r>
            <a:endParaRPr lang="es-CO" sz="1200" dirty="0">
              <a:solidFill>
                <a:schemeClr val="tx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569786" y="7890700"/>
            <a:ext cx="2352294" cy="7875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59" y="7995158"/>
            <a:ext cx="1468564" cy="593797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2922080" y="7881556"/>
            <a:ext cx="3511296" cy="79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chemeClr val="tx1"/>
                </a:solidFill>
              </a:rPr>
              <a:t>Contactos, correo electrónico, redes sociales</a:t>
            </a:r>
            <a:endParaRPr lang="es-CO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22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88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Giuseppe Barbato Zarama</dc:creator>
  <cp:lastModifiedBy>Andres Giuseppe Barbato Zarama</cp:lastModifiedBy>
  <cp:revision>10</cp:revision>
  <dcterms:created xsi:type="dcterms:W3CDTF">2016-05-19T14:35:51Z</dcterms:created>
  <dcterms:modified xsi:type="dcterms:W3CDTF">2016-05-23T22:31:24Z</dcterms:modified>
</cp:coreProperties>
</file>